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2459-CBF3-4834-B132-6665B45B8A1E}" type="datetimeFigureOut">
              <a:rPr lang="ko-KR" altLang="en-US" smtClean="0"/>
              <a:t>2019-08-27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D12D-E66A-4A78-BD4A-1943FB0677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72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2459-CBF3-4834-B132-6665B45B8A1E}" type="datetimeFigureOut">
              <a:rPr lang="ko-KR" altLang="en-US" smtClean="0"/>
              <a:t>2019-08-27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D12D-E66A-4A78-BD4A-1943FB0677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056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2459-CBF3-4834-B132-6665B45B8A1E}" type="datetimeFigureOut">
              <a:rPr lang="ko-KR" altLang="en-US" smtClean="0"/>
              <a:t>2019-08-27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D12D-E66A-4A78-BD4A-1943FB0677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29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2459-CBF3-4834-B132-6665B45B8A1E}" type="datetimeFigureOut">
              <a:rPr lang="ko-KR" altLang="en-US" smtClean="0"/>
              <a:t>2019-08-27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D12D-E66A-4A78-BD4A-1943FB0677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307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2459-CBF3-4834-B132-6665B45B8A1E}" type="datetimeFigureOut">
              <a:rPr lang="ko-KR" altLang="en-US" smtClean="0"/>
              <a:t>2019-08-27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D12D-E66A-4A78-BD4A-1943FB0677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75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2459-CBF3-4834-B132-6665B45B8A1E}" type="datetimeFigureOut">
              <a:rPr lang="ko-KR" altLang="en-US" smtClean="0"/>
              <a:t>2019-08-27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D12D-E66A-4A78-BD4A-1943FB0677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173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2459-CBF3-4834-B132-6665B45B8A1E}" type="datetimeFigureOut">
              <a:rPr lang="ko-KR" altLang="en-US" smtClean="0"/>
              <a:t>2019-08-27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D12D-E66A-4A78-BD4A-1943FB0677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499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2459-CBF3-4834-B132-6665B45B8A1E}" type="datetimeFigureOut">
              <a:rPr lang="ko-KR" altLang="en-US" smtClean="0"/>
              <a:t>2019-08-27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D12D-E66A-4A78-BD4A-1943FB0677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166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2459-CBF3-4834-B132-6665B45B8A1E}" type="datetimeFigureOut">
              <a:rPr lang="ko-KR" altLang="en-US" smtClean="0"/>
              <a:t>2019-08-27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D12D-E66A-4A78-BD4A-1943FB0677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618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2459-CBF3-4834-B132-6665B45B8A1E}" type="datetimeFigureOut">
              <a:rPr lang="ko-KR" altLang="en-US" smtClean="0"/>
              <a:t>2019-08-27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D12D-E66A-4A78-BD4A-1943FB0677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294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2459-CBF3-4834-B132-6665B45B8A1E}" type="datetimeFigureOut">
              <a:rPr lang="ko-KR" altLang="en-US" smtClean="0"/>
              <a:t>2019-08-27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D12D-E66A-4A78-BD4A-1943FB0677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13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B2459-CBF3-4834-B132-6665B45B8A1E}" type="datetimeFigureOut">
              <a:rPr lang="ko-KR" altLang="en-US" smtClean="0"/>
              <a:t>2019-08-27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6D12D-E66A-4A78-BD4A-1943FB0677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750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6492335" y="866163"/>
            <a:ext cx="1944216" cy="3672408"/>
            <a:chOff x="6593498" y="1268760"/>
            <a:chExt cx="1944216" cy="3672408"/>
          </a:xfrm>
        </p:grpSpPr>
        <p:sp>
          <p:nvSpPr>
            <p:cNvPr id="4" name="타원 3"/>
            <p:cNvSpPr/>
            <p:nvPr/>
          </p:nvSpPr>
          <p:spPr>
            <a:xfrm>
              <a:off x="6593498" y="1268760"/>
              <a:ext cx="1944216" cy="367240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/>
            <p:cNvSpPr/>
            <p:nvPr/>
          </p:nvSpPr>
          <p:spPr>
            <a:xfrm>
              <a:off x="6627981" y="1524980"/>
              <a:ext cx="1672924" cy="315996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6722104" y="1939262"/>
              <a:ext cx="1234272" cy="23314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타원 6"/>
            <p:cNvSpPr/>
            <p:nvPr/>
          </p:nvSpPr>
          <p:spPr>
            <a:xfrm>
              <a:off x="6817590" y="2354486"/>
              <a:ext cx="794622" cy="150095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6883716" y="2702367"/>
              <a:ext cx="426278" cy="80519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오른쪽 화살표 8"/>
          <p:cNvSpPr/>
          <p:nvPr/>
        </p:nvSpPr>
        <p:spPr>
          <a:xfrm>
            <a:off x="467544" y="2195035"/>
            <a:ext cx="2016224" cy="1014663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539552" y="1340768"/>
            <a:ext cx="1872208" cy="0"/>
          </a:xfrm>
          <a:prstGeom prst="straightConnector1">
            <a:avLst/>
          </a:prstGeom>
          <a:ln w="762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/>
          <p:cNvSpPr/>
          <p:nvPr/>
        </p:nvSpPr>
        <p:spPr>
          <a:xfrm>
            <a:off x="6476411" y="4898611"/>
            <a:ext cx="1944216" cy="57933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78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jisan\AppData\Local\Microsoft\Windows\INetCache\IE\PU8VR1JX\santa-claus-3062838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" y="188640"/>
            <a:ext cx="53340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모서리가 둥근 사각형 설명선 1"/>
          <p:cNvSpPr/>
          <p:nvPr/>
        </p:nvSpPr>
        <p:spPr>
          <a:xfrm>
            <a:off x="5652120" y="332656"/>
            <a:ext cx="3096344" cy="1512168"/>
          </a:xfrm>
          <a:prstGeom prst="wedgeRoundRectCallout">
            <a:avLst>
              <a:gd name="adj1" fmla="val -58802"/>
              <a:gd name="adj2" fmla="val 218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2400" dirty="0" smtClean="0"/>
              <a:t>선물을</a:t>
            </a:r>
            <a:r>
              <a:rPr lang="en-US" altLang="ko-KR" sz="2400" dirty="0" smtClean="0"/>
              <a:t>~</a:t>
            </a:r>
          </a:p>
          <a:p>
            <a:pPr lvl="1">
              <a:lnSpc>
                <a:spcPct val="150000"/>
              </a:lnSpc>
            </a:pPr>
            <a:r>
              <a:rPr lang="ko-KR" altLang="en-US" sz="2400" dirty="0" smtClean="0"/>
              <a:t>넣어주세요</a:t>
            </a:r>
            <a:r>
              <a:rPr lang="en-US" altLang="ko-KR" sz="2400" dirty="0" smtClean="0"/>
              <a:t>!</a:t>
            </a:r>
            <a:endParaRPr lang="ko-KR" altLang="en-US" sz="2400" dirty="0"/>
          </a:p>
        </p:txBody>
      </p:sp>
      <p:pic>
        <p:nvPicPr>
          <p:cNvPr id="1034" name="Picture 10" descr="C:\Users\jisan\AppData\Local\Microsoft\Windows\INetCache\IE\16NCKVZF\805607_0-550428_50086[1]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72" b="89953" l="10000" r="90000">
                        <a14:foregroundMark x1="24364" y1="33879" x2="22727" y2="42523"/>
                        <a14:foregroundMark x1="24545" y1="33178" x2="18364" y2="33178"/>
                        <a14:foregroundMark x1="23818" y1="33645" x2="25636" y2="28505"/>
                        <a14:foregroundMark x1="18909" y1="40187" x2="28182" y2="39486"/>
                        <a14:foregroundMark x1="17455" y1="45561" x2="27091" y2="43692"/>
                        <a14:foregroundMark x1="32545" y1="33178" x2="70909" y2="33178"/>
                        <a14:foregroundMark x1="31818" y1="38551" x2="70182" y2="39252"/>
                        <a14:foregroundMark x1="30545" y1="45093" x2="68364" y2="45327"/>
                        <a14:foregroundMark x1="71636" y1="35981" x2="68909" y2="46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034" y="3645024"/>
            <a:ext cx="2743572" cy="213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jisan\AppData\Local\Microsoft\Windows\INetCache\IE\7PNR1CDU\icade_arcade_cabinet_for_original_ipad_and_ipad_2_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50" b="9862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07094"/>
            <a:ext cx="285293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jisan\AppData\Local\Microsoft\Windows\INetCache\IE\PU8VR1JX\soccer-311838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5000" y1="12500" x2="28229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102027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isan\AppData\Local\Microsoft\Windows\INetCache\IE\PU8VR1JX\teddy-3117759_960_720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93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04662"/>
            <a:ext cx="292608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isan\AppData\Local\Microsoft\Windows\INetCache\IE\PU8VR1JX\present-150291_960_720[1]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9612"/>
            <a:ext cx="3978384" cy="406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7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1187624" y="1700808"/>
            <a:ext cx="1584176" cy="158417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>
            <a:stCxn id="2" idx="4"/>
          </p:cNvCxnSpPr>
          <p:nvPr/>
        </p:nvCxnSpPr>
        <p:spPr>
          <a:xfrm>
            <a:off x="1979712" y="3284984"/>
            <a:ext cx="0" cy="136815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V="1">
            <a:off x="1979712" y="3429000"/>
            <a:ext cx="1008112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1043608" y="3356992"/>
            <a:ext cx="936104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1979712" y="4581128"/>
            <a:ext cx="652010" cy="7920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flipV="1">
            <a:off x="1187624" y="4581128"/>
            <a:ext cx="792088" cy="7920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타원 17"/>
          <p:cNvSpPr/>
          <p:nvPr/>
        </p:nvSpPr>
        <p:spPr>
          <a:xfrm>
            <a:off x="6012160" y="1700808"/>
            <a:ext cx="1584176" cy="158417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연결선 18"/>
          <p:cNvCxnSpPr>
            <a:stCxn id="18" idx="4"/>
          </p:cNvCxnSpPr>
          <p:nvPr/>
        </p:nvCxnSpPr>
        <p:spPr>
          <a:xfrm>
            <a:off x="6804248" y="3284984"/>
            <a:ext cx="0" cy="136815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flipV="1">
            <a:off x="6804248" y="3429000"/>
            <a:ext cx="1008112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5868144" y="3356992"/>
            <a:ext cx="936104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6804248" y="4581128"/>
            <a:ext cx="652010" cy="7920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 flipV="1">
            <a:off x="6012160" y="4581128"/>
            <a:ext cx="792088" cy="7920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1187624" y="1700808"/>
            <a:ext cx="1584176" cy="158417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>
            <a:stCxn id="2" idx="4"/>
          </p:cNvCxnSpPr>
          <p:nvPr/>
        </p:nvCxnSpPr>
        <p:spPr>
          <a:xfrm>
            <a:off x="1979712" y="3284984"/>
            <a:ext cx="0" cy="136815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V="1">
            <a:off x="1979712" y="3429000"/>
            <a:ext cx="1008112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1043608" y="3356992"/>
            <a:ext cx="936104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1979712" y="4581128"/>
            <a:ext cx="652010" cy="7920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flipV="1">
            <a:off x="1187624" y="4581128"/>
            <a:ext cx="792088" cy="7920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타원 17"/>
          <p:cNvSpPr/>
          <p:nvPr/>
        </p:nvSpPr>
        <p:spPr>
          <a:xfrm>
            <a:off x="6012160" y="1700808"/>
            <a:ext cx="1584176" cy="158417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연결선 18"/>
          <p:cNvCxnSpPr>
            <a:stCxn id="18" idx="4"/>
          </p:cNvCxnSpPr>
          <p:nvPr/>
        </p:nvCxnSpPr>
        <p:spPr>
          <a:xfrm>
            <a:off x="6804248" y="3284984"/>
            <a:ext cx="0" cy="136815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flipV="1">
            <a:off x="6804248" y="3429000"/>
            <a:ext cx="1008112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5868144" y="3356992"/>
            <a:ext cx="936104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6804248" y="4581128"/>
            <a:ext cx="652010" cy="7920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 flipV="1">
            <a:off x="6012160" y="4581128"/>
            <a:ext cx="792088" cy="7920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5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 rot="3600000">
            <a:off x="2203729" y="4159785"/>
            <a:ext cx="742445" cy="1611179"/>
            <a:chOff x="2731233" y="4270280"/>
            <a:chExt cx="742445" cy="1611179"/>
          </a:xfrm>
        </p:grpSpPr>
        <p:sp>
          <p:nvSpPr>
            <p:cNvPr id="34" name="현 33"/>
            <p:cNvSpPr/>
            <p:nvPr/>
          </p:nvSpPr>
          <p:spPr>
            <a:xfrm rot="14400000">
              <a:off x="2350434" y="4758216"/>
              <a:ext cx="1611179" cy="635308"/>
            </a:xfrm>
            <a:prstGeom prst="chord">
              <a:avLst>
                <a:gd name="adj1" fmla="val 2700000"/>
                <a:gd name="adj2" fmla="val 18620063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/>
            <p:cNvSpPr/>
            <p:nvPr/>
          </p:nvSpPr>
          <p:spPr>
            <a:xfrm rot="19800000">
              <a:off x="2731233" y="4683911"/>
              <a:ext cx="559423" cy="2845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타원 27"/>
          <p:cNvSpPr/>
          <p:nvPr/>
        </p:nvSpPr>
        <p:spPr>
          <a:xfrm rot="900000">
            <a:off x="2390047" y="3212977"/>
            <a:ext cx="1305594" cy="201281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" name="그룹 31"/>
          <p:cNvGrpSpPr/>
          <p:nvPr/>
        </p:nvGrpSpPr>
        <p:grpSpPr>
          <a:xfrm>
            <a:off x="2936209" y="4261583"/>
            <a:ext cx="742445" cy="1611179"/>
            <a:chOff x="2731233" y="4270280"/>
            <a:chExt cx="742445" cy="1611179"/>
          </a:xfrm>
        </p:grpSpPr>
        <p:sp>
          <p:nvSpPr>
            <p:cNvPr id="29" name="현 28"/>
            <p:cNvSpPr/>
            <p:nvPr/>
          </p:nvSpPr>
          <p:spPr>
            <a:xfrm rot="14400000">
              <a:off x="2350434" y="4758216"/>
              <a:ext cx="1611179" cy="635308"/>
            </a:xfrm>
            <a:prstGeom prst="chord">
              <a:avLst>
                <a:gd name="adj1" fmla="val 2700000"/>
                <a:gd name="adj2" fmla="val 18620063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 rot="19800000">
              <a:off x="2731233" y="4683911"/>
              <a:ext cx="559423" cy="2845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3765686" y="3670371"/>
            <a:ext cx="792088" cy="524932"/>
            <a:chOff x="4139952" y="3552140"/>
            <a:chExt cx="792088" cy="524932"/>
          </a:xfrm>
        </p:grpSpPr>
        <p:sp>
          <p:nvSpPr>
            <p:cNvPr id="39" name="현 38"/>
            <p:cNvSpPr/>
            <p:nvPr/>
          </p:nvSpPr>
          <p:spPr>
            <a:xfrm>
              <a:off x="4139952" y="3552140"/>
              <a:ext cx="792088" cy="524932"/>
            </a:xfrm>
            <a:prstGeom prst="chor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1" name="직선 연결선 40"/>
            <p:cNvCxnSpPr/>
            <p:nvPr/>
          </p:nvCxnSpPr>
          <p:spPr>
            <a:xfrm flipH="1">
              <a:off x="4398077" y="3793730"/>
              <a:ext cx="252028" cy="208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 flipH="1">
              <a:off x="4344071" y="3668522"/>
              <a:ext cx="252028" cy="208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 flipH="1">
              <a:off x="4439889" y="3915627"/>
              <a:ext cx="252028" cy="208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/>
          <p:cNvGrpSpPr/>
          <p:nvPr/>
        </p:nvGrpSpPr>
        <p:grpSpPr>
          <a:xfrm rot="18900000">
            <a:off x="3114743" y="3198647"/>
            <a:ext cx="640858" cy="1390726"/>
            <a:chOff x="2731233" y="4270280"/>
            <a:chExt cx="742445" cy="1611179"/>
          </a:xfrm>
        </p:grpSpPr>
        <p:sp>
          <p:nvSpPr>
            <p:cNvPr id="37" name="현 36"/>
            <p:cNvSpPr/>
            <p:nvPr/>
          </p:nvSpPr>
          <p:spPr>
            <a:xfrm rot="14400000">
              <a:off x="2350434" y="4758216"/>
              <a:ext cx="1611179" cy="635308"/>
            </a:xfrm>
            <a:prstGeom prst="chord">
              <a:avLst>
                <a:gd name="adj1" fmla="val 2700000"/>
                <a:gd name="adj2" fmla="val 18620063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/>
            <p:nvPr/>
          </p:nvSpPr>
          <p:spPr>
            <a:xfrm rot="19800000">
              <a:off x="2731233" y="4683911"/>
              <a:ext cx="559423" cy="2845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2411760" y="1412776"/>
            <a:ext cx="2088232" cy="2088232"/>
            <a:chOff x="2411760" y="1412776"/>
            <a:chExt cx="2088232" cy="2088232"/>
          </a:xfrm>
        </p:grpSpPr>
        <p:sp>
          <p:nvSpPr>
            <p:cNvPr id="2" name="타원 1"/>
            <p:cNvSpPr/>
            <p:nvPr/>
          </p:nvSpPr>
          <p:spPr>
            <a:xfrm>
              <a:off x="2411760" y="1412776"/>
              <a:ext cx="2088232" cy="208823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타원 2"/>
            <p:cNvSpPr/>
            <p:nvPr/>
          </p:nvSpPr>
          <p:spPr>
            <a:xfrm>
              <a:off x="2699792" y="2132856"/>
              <a:ext cx="144016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타원 3"/>
            <p:cNvSpPr/>
            <p:nvPr/>
          </p:nvSpPr>
          <p:spPr>
            <a:xfrm>
              <a:off x="4067944" y="2132856"/>
              <a:ext cx="144016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눈물 방울 4"/>
            <p:cNvSpPr/>
            <p:nvPr/>
          </p:nvSpPr>
          <p:spPr>
            <a:xfrm>
              <a:off x="3059832" y="2564904"/>
              <a:ext cx="396044" cy="468052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눈물 방울 5"/>
            <p:cNvSpPr/>
            <p:nvPr/>
          </p:nvSpPr>
          <p:spPr>
            <a:xfrm flipH="1">
              <a:off x="3455876" y="2564904"/>
              <a:ext cx="396044" cy="468052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3320861" y="2456892"/>
              <a:ext cx="270030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2742506" y="2577170"/>
              <a:ext cx="451891" cy="426127"/>
              <a:chOff x="2742506" y="2577170"/>
              <a:chExt cx="451891" cy="426127"/>
            </a:xfrm>
          </p:grpSpPr>
          <p:cxnSp>
            <p:nvCxnSpPr>
              <p:cNvPr id="9" name="직선 연결선 8"/>
              <p:cNvCxnSpPr/>
              <p:nvPr/>
            </p:nvCxnSpPr>
            <p:spPr>
              <a:xfrm flipH="1" flipV="1">
                <a:off x="2754338" y="2577170"/>
                <a:ext cx="432048" cy="1260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직선 연결선 9"/>
              <p:cNvCxnSpPr/>
              <p:nvPr/>
            </p:nvCxnSpPr>
            <p:spPr>
              <a:xfrm flipH="1" flipV="1">
                <a:off x="2742506" y="2787984"/>
                <a:ext cx="432048" cy="330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연결선 11"/>
              <p:cNvCxnSpPr/>
              <p:nvPr/>
            </p:nvCxnSpPr>
            <p:spPr>
              <a:xfrm flipH="1">
                <a:off x="2781250" y="2928357"/>
                <a:ext cx="413147" cy="749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그룹 18"/>
            <p:cNvGrpSpPr/>
            <p:nvPr/>
          </p:nvGrpSpPr>
          <p:grpSpPr>
            <a:xfrm flipH="1">
              <a:off x="3709839" y="2577170"/>
              <a:ext cx="451891" cy="426127"/>
              <a:chOff x="2742506" y="2577170"/>
              <a:chExt cx="451891" cy="426127"/>
            </a:xfrm>
          </p:grpSpPr>
          <p:cxnSp>
            <p:nvCxnSpPr>
              <p:cNvPr id="20" name="직선 연결선 19"/>
              <p:cNvCxnSpPr/>
              <p:nvPr/>
            </p:nvCxnSpPr>
            <p:spPr>
              <a:xfrm flipH="1" flipV="1">
                <a:off x="2754338" y="2577170"/>
                <a:ext cx="432048" cy="1260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/>
              <p:cNvCxnSpPr/>
              <p:nvPr/>
            </p:nvCxnSpPr>
            <p:spPr>
              <a:xfrm flipH="1" flipV="1">
                <a:off x="2742506" y="2787984"/>
                <a:ext cx="432048" cy="330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/>
              <p:cNvCxnSpPr/>
              <p:nvPr/>
            </p:nvCxnSpPr>
            <p:spPr>
              <a:xfrm flipH="1">
                <a:off x="2781250" y="2928357"/>
                <a:ext cx="413147" cy="749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15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 rot="3600000">
            <a:off x="2203729" y="4159785"/>
            <a:ext cx="742445" cy="1611179"/>
            <a:chOff x="2731233" y="4270280"/>
            <a:chExt cx="742445" cy="1611179"/>
          </a:xfrm>
        </p:grpSpPr>
        <p:sp>
          <p:nvSpPr>
            <p:cNvPr id="34" name="현 33"/>
            <p:cNvSpPr/>
            <p:nvPr/>
          </p:nvSpPr>
          <p:spPr>
            <a:xfrm rot="14400000">
              <a:off x="2350434" y="4758216"/>
              <a:ext cx="1611179" cy="635308"/>
            </a:xfrm>
            <a:prstGeom prst="chord">
              <a:avLst>
                <a:gd name="adj1" fmla="val 2700000"/>
                <a:gd name="adj2" fmla="val 18620063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/>
            <p:cNvSpPr/>
            <p:nvPr/>
          </p:nvSpPr>
          <p:spPr>
            <a:xfrm rot="19800000">
              <a:off x="2731233" y="4683911"/>
              <a:ext cx="559423" cy="2845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타원 27"/>
          <p:cNvSpPr/>
          <p:nvPr/>
        </p:nvSpPr>
        <p:spPr>
          <a:xfrm rot="900000">
            <a:off x="2390047" y="3212977"/>
            <a:ext cx="1305594" cy="201281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" name="그룹 31"/>
          <p:cNvGrpSpPr/>
          <p:nvPr/>
        </p:nvGrpSpPr>
        <p:grpSpPr>
          <a:xfrm>
            <a:off x="2936209" y="4261583"/>
            <a:ext cx="742445" cy="1611179"/>
            <a:chOff x="2731233" y="4270280"/>
            <a:chExt cx="742445" cy="1611179"/>
          </a:xfrm>
        </p:grpSpPr>
        <p:sp>
          <p:nvSpPr>
            <p:cNvPr id="29" name="현 28"/>
            <p:cNvSpPr/>
            <p:nvPr/>
          </p:nvSpPr>
          <p:spPr>
            <a:xfrm rot="14400000">
              <a:off x="2350434" y="4758216"/>
              <a:ext cx="1611179" cy="635308"/>
            </a:xfrm>
            <a:prstGeom prst="chord">
              <a:avLst>
                <a:gd name="adj1" fmla="val 2700000"/>
                <a:gd name="adj2" fmla="val 18620063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 rot="19800000">
              <a:off x="2731233" y="4683911"/>
              <a:ext cx="559423" cy="2845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3765686" y="3670371"/>
            <a:ext cx="792088" cy="524932"/>
            <a:chOff x="4139952" y="3552140"/>
            <a:chExt cx="792088" cy="524932"/>
          </a:xfrm>
        </p:grpSpPr>
        <p:sp>
          <p:nvSpPr>
            <p:cNvPr id="39" name="현 38"/>
            <p:cNvSpPr/>
            <p:nvPr/>
          </p:nvSpPr>
          <p:spPr>
            <a:xfrm>
              <a:off x="4139952" y="3552140"/>
              <a:ext cx="792088" cy="524932"/>
            </a:xfrm>
            <a:prstGeom prst="chor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1" name="직선 연결선 40"/>
            <p:cNvCxnSpPr/>
            <p:nvPr/>
          </p:nvCxnSpPr>
          <p:spPr>
            <a:xfrm flipH="1">
              <a:off x="4398077" y="3793730"/>
              <a:ext cx="252028" cy="208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 flipH="1">
              <a:off x="4344071" y="3668522"/>
              <a:ext cx="252028" cy="208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 flipH="1">
              <a:off x="4439889" y="3915627"/>
              <a:ext cx="252028" cy="208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/>
          <p:cNvGrpSpPr/>
          <p:nvPr/>
        </p:nvGrpSpPr>
        <p:grpSpPr>
          <a:xfrm rot="18900000">
            <a:off x="3114743" y="3198647"/>
            <a:ext cx="640858" cy="1390726"/>
            <a:chOff x="2731233" y="4270280"/>
            <a:chExt cx="742445" cy="1611179"/>
          </a:xfrm>
        </p:grpSpPr>
        <p:sp>
          <p:nvSpPr>
            <p:cNvPr id="37" name="현 36"/>
            <p:cNvSpPr/>
            <p:nvPr/>
          </p:nvSpPr>
          <p:spPr>
            <a:xfrm rot="14400000">
              <a:off x="2350434" y="4758216"/>
              <a:ext cx="1611179" cy="635308"/>
            </a:xfrm>
            <a:prstGeom prst="chord">
              <a:avLst>
                <a:gd name="adj1" fmla="val 2700000"/>
                <a:gd name="adj2" fmla="val 18620063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/>
            <p:nvPr/>
          </p:nvSpPr>
          <p:spPr>
            <a:xfrm rot="19800000">
              <a:off x="2731233" y="4683911"/>
              <a:ext cx="559423" cy="2845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2411760" y="1412776"/>
            <a:ext cx="2088232" cy="2088232"/>
            <a:chOff x="2411760" y="1412776"/>
            <a:chExt cx="2088232" cy="2088232"/>
          </a:xfrm>
        </p:grpSpPr>
        <p:sp>
          <p:nvSpPr>
            <p:cNvPr id="2" name="타원 1"/>
            <p:cNvSpPr/>
            <p:nvPr/>
          </p:nvSpPr>
          <p:spPr>
            <a:xfrm>
              <a:off x="2411760" y="1412776"/>
              <a:ext cx="2088232" cy="208823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타원 2"/>
            <p:cNvSpPr/>
            <p:nvPr/>
          </p:nvSpPr>
          <p:spPr>
            <a:xfrm>
              <a:off x="2699792" y="2132856"/>
              <a:ext cx="144016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타원 3"/>
            <p:cNvSpPr/>
            <p:nvPr/>
          </p:nvSpPr>
          <p:spPr>
            <a:xfrm>
              <a:off x="4067944" y="2132856"/>
              <a:ext cx="144016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눈물 방울 4"/>
            <p:cNvSpPr/>
            <p:nvPr/>
          </p:nvSpPr>
          <p:spPr>
            <a:xfrm>
              <a:off x="3059832" y="2564904"/>
              <a:ext cx="396044" cy="468052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눈물 방울 5"/>
            <p:cNvSpPr/>
            <p:nvPr/>
          </p:nvSpPr>
          <p:spPr>
            <a:xfrm flipH="1">
              <a:off x="3455876" y="2564904"/>
              <a:ext cx="396044" cy="468052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3320861" y="2456892"/>
              <a:ext cx="270030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2742506" y="2577170"/>
              <a:ext cx="451891" cy="426127"/>
              <a:chOff x="2742506" y="2577170"/>
              <a:chExt cx="451891" cy="426127"/>
            </a:xfrm>
          </p:grpSpPr>
          <p:cxnSp>
            <p:nvCxnSpPr>
              <p:cNvPr id="9" name="직선 연결선 8"/>
              <p:cNvCxnSpPr/>
              <p:nvPr/>
            </p:nvCxnSpPr>
            <p:spPr>
              <a:xfrm flipH="1" flipV="1">
                <a:off x="2754338" y="2577170"/>
                <a:ext cx="432048" cy="1260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직선 연결선 9"/>
              <p:cNvCxnSpPr/>
              <p:nvPr/>
            </p:nvCxnSpPr>
            <p:spPr>
              <a:xfrm flipH="1" flipV="1">
                <a:off x="2742506" y="2787984"/>
                <a:ext cx="432048" cy="330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연결선 11"/>
              <p:cNvCxnSpPr/>
              <p:nvPr/>
            </p:nvCxnSpPr>
            <p:spPr>
              <a:xfrm flipH="1">
                <a:off x="2781250" y="2928357"/>
                <a:ext cx="413147" cy="749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그룹 18"/>
            <p:cNvGrpSpPr/>
            <p:nvPr/>
          </p:nvGrpSpPr>
          <p:grpSpPr>
            <a:xfrm flipH="1">
              <a:off x="3709839" y="2577170"/>
              <a:ext cx="451891" cy="426127"/>
              <a:chOff x="2742506" y="2577170"/>
              <a:chExt cx="451891" cy="426127"/>
            </a:xfrm>
          </p:grpSpPr>
          <p:cxnSp>
            <p:nvCxnSpPr>
              <p:cNvPr id="20" name="직선 연결선 19"/>
              <p:cNvCxnSpPr/>
              <p:nvPr/>
            </p:nvCxnSpPr>
            <p:spPr>
              <a:xfrm flipH="1" flipV="1">
                <a:off x="2754338" y="2577170"/>
                <a:ext cx="432048" cy="1260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/>
              <p:cNvCxnSpPr/>
              <p:nvPr/>
            </p:nvCxnSpPr>
            <p:spPr>
              <a:xfrm flipH="1" flipV="1">
                <a:off x="2742506" y="2787984"/>
                <a:ext cx="432048" cy="330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/>
              <p:cNvCxnSpPr/>
              <p:nvPr/>
            </p:nvCxnSpPr>
            <p:spPr>
              <a:xfrm flipH="1">
                <a:off x="2781250" y="2928357"/>
                <a:ext cx="413147" cy="749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052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그룹 77"/>
          <p:cNvGrpSpPr/>
          <p:nvPr/>
        </p:nvGrpSpPr>
        <p:grpSpPr>
          <a:xfrm>
            <a:off x="6196067" y="4067510"/>
            <a:ext cx="811230" cy="834956"/>
            <a:chOff x="5708964" y="4067510"/>
            <a:chExt cx="811230" cy="834956"/>
          </a:xfrm>
        </p:grpSpPr>
        <p:sp>
          <p:nvSpPr>
            <p:cNvPr id="52" name="직사각형 51"/>
            <p:cNvSpPr/>
            <p:nvPr/>
          </p:nvSpPr>
          <p:spPr>
            <a:xfrm>
              <a:off x="5708964" y="4067510"/>
              <a:ext cx="811230" cy="8349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하트 76"/>
            <p:cNvSpPr/>
            <p:nvPr/>
          </p:nvSpPr>
          <p:spPr>
            <a:xfrm>
              <a:off x="5934559" y="4411392"/>
              <a:ext cx="360039" cy="310704"/>
            </a:xfrm>
            <a:prstGeom prst="hear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0" name="모서리가 둥근 직사각형 49"/>
          <p:cNvSpPr/>
          <p:nvPr/>
        </p:nvSpPr>
        <p:spPr>
          <a:xfrm rot="5400000">
            <a:off x="6070097" y="4863952"/>
            <a:ext cx="576065" cy="32412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모서리가 둥근 직사각형 50"/>
          <p:cNvSpPr/>
          <p:nvPr/>
        </p:nvSpPr>
        <p:spPr>
          <a:xfrm rot="5400000">
            <a:off x="6557201" y="4863952"/>
            <a:ext cx="576065" cy="32412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모서리가 둥근 직사각형 1"/>
          <p:cNvSpPr/>
          <p:nvPr/>
        </p:nvSpPr>
        <p:spPr>
          <a:xfrm rot="5400000">
            <a:off x="1817416" y="4902092"/>
            <a:ext cx="576065" cy="32412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 rot="5400000">
            <a:off x="2304520" y="4902092"/>
            <a:ext cx="576065" cy="32412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943386" y="4693880"/>
            <a:ext cx="811230" cy="246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사다리꼴 19"/>
          <p:cNvSpPr/>
          <p:nvPr/>
        </p:nvSpPr>
        <p:spPr>
          <a:xfrm>
            <a:off x="1774518" y="4210292"/>
            <a:ext cx="1101560" cy="648072"/>
          </a:xfrm>
          <a:prstGeom prst="trapezoid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 flipH="1">
            <a:off x="2685479" y="2821672"/>
            <a:ext cx="801857" cy="765853"/>
            <a:chOff x="539552" y="1376772"/>
            <a:chExt cx="801857" cy="765853"/>
          </a:xfrm>
        </p:grpSpPr>
        <p:sp>
          <p:nvSpPr>
            <p:cNvPr id="10" name="타원 9"/>
            <p:cNvSpPr/>
            <p:nvPr/>
          </p:nvSpPr>
          <p:spPr>
            <a:xfrm>
              <a:off x="539552" y="1376772"/>
              <a:ext cx="648072" cy="612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현 10"/>
            <p:cNvSpPr/>
            <p:nvPr/>
          </p:nvSpPr>
          <p:spPr>
            <a:xfrm rot="2700000">
              <a:off x="870799" y="1672015"/>
              <a:ext cx="470610" cy="470610"/>
            </a:xfrm>
            <a:prstGeom prst="chord">
              <a:avLst>
                <a:gd name="adj1" fmla="val 5235591"/>
                <a:gd name="adj2" fmla="val 1620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1173311" y="2821672"/>
            <a:ext cx="801857" cy="765853"/>
            <a:chOff x="539552" y="1376772"/>
            <a:chExt cx="801857" cy="765853"/>
          </a:xfrm>
        </p:grpSpPr>
        <p:sp>
          <p:nvSpPr>
            <p:cNvPr id="5" name="타원 4"/>
            <p:cNvSpPr/>
            <p:nvPr/>
          </p:nvSpPr>
          <p:spPr>
            <a:xfrm>
              <a:off x="539552" y="1376772"/>
              <a:ext cx="648072" cy="612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현 6"/>
            <p:cNvSpPr/>
            <p:nvPr/>
          </p:nvSpPr>
          <p:spPr>
            <a:xfrm rot="2700000">
              <a:off x="870799" y="1672015"/>
              <a:ext cx="470610" cy="470610"/>
            </a:xfrm>
            <a:prstGeom prst="chord">
              <a:avLst>
                <a:gd name="adj1" fmla="val 5235591"/>
                <a:gd name="adj2" fmla="val 1620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1499807" y="2965688"/>
            <a:ext cx="1689728" cy="1368152"/>
            <a:chOff x="1514120" y="1916832"/>
            <a:chExt cx="1689728" cy="1368152"/>
          </a:xfrm>
        </p:grpSpPr>
        <p:sp>
          <p:nvSpPr>
            <p:cNvPr id="3" name="타원 2"/>
            <p:cNvSpPr/>
            <p:nvPr/>
          </p:nvSpPr>
          <p:spPr>
            <a:xfrm>
              <a:off x="1514120" y="1916832"/>
              <a:ext cx="1689728" cy="13681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타원 3"/>
            <p:cNvSpPr/>
            <p:nvPr/>
          </p:nvSpPr>
          <p:spPr>
            <a:xfrm>
              <a:off x="1665292" y="2161636"/>
              <a:ext cx="1387384" cy="112334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3" name="직선 연결선 12"/>
            <p:cNvCxnSpPr/>
            <p:nvPr/>
          </p:nvCxnSpPr>
          <p:spPr>
            <a:xfrm flipH="1" flipV="1">
              <a:off x="1856031" y="2579542"/>
              <a:ext cx="314420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 flipV="1">
              <a:off x="2529388" y="2579542"/>
              <a:ext cx="314420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원호 14"/>
            <p:cNvSpPr/>
            <p:nvPr/>
          </p:nvSpPr>
          <p:spPr>
            <a:xfrm rot="18000000">
              <a:off x="1665242" y="2363518"/>
              <a:ext cx="432048" cy="432048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원호 15"/>
            <p:cNvSpPr/>
            <p:nvPr/>
          </p:nvSpPr>
          <p:spPr>
            <a:xfrm rot="3600000" flipH="1">
              <a:off x="2634847" y="2363518"/>
              <a:ext cx="432048" cy="432048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1835696" y="2852003"/>
              <a:ext cx="244005" cy="23726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2606866" y="2852003"/>
              <a:ext cx="244005" cy="23726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막힌 원호 18"/>
            <p:cNvSpPr/>
            <p:nvPr/>
          </p:nvSpPr>
          <p:spPr>
            <a:xfrm rot="10800000">
              <a:off x="2214968" y="2730621"/>
              <a:ext cx="288032" cy="288032"/>
            </a:xfrm>
            <a:prstGeom prst="blockArc">
              <a:avLst>
                <a:gd name="adj1" fmla="val 10800000"/>
                <a:gd name="adj2" fmla="val 83333"/>
                <a:gd name="adj3" fmla="val 1589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335575" y="4210292"/>
            <a:ext cx="629824" cy="402200"/>
            <a:chOff x="1115616" y="3325066"/>
            <a:chExt cx="629824" cy="402200"/>
          </a:xfrm>
        </p:grpSpPr>
        <p:sp>
          <p:nvSpPr>
            <p:cNvPr id="25" name="타원 24"/>
            <p:cNvSpPr/>
            <p:nvPr/>
          </p:nvSpPr>
          <p:spPr>
            <a:xfrm>
              <a:off x="1115616" y="3356992"/>
              <a:ext cx="324036" cy="32632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사다리꼴 23"/>
            <p:cNvSpPr/>
            <p:nvPr/>
          </p:nvSpPr>
          <p:spPr>
            <a:xfrm rot="5400000">
              <a:off x="1337440" y="3319266"/>
              <a:ext cx="402200" cy="413800"/>
            </a:xfrm>
            <a:prstGeom prst="trapezoid">
              <a:avLst>
                <a:gd name="adj" fmla="val 13964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26"/>
          <p:cNvGrpSpPr/>
          <p:nvPr/>
        </p:nvGrpSpPr>
        <p:grpSpPr>
          <a:xfrm flipH="1">
            <a:off x="2714555" y="4226046"/>
            <a:ext cx="629824" cy="402200"/>
            <a:chOff x="1115616" y="3325066"/>
            <a:chExt cx="629824" cy="402200"/>
          </a:xfrm>
        </p:grpSpPr>
        <p:sp>
          <p:nvSpPr>
            <p:cNvPr id="28" name="타원 27"/>
            <p:cNvSpPr/>
            <p:nvPr/>
          </p:nvSpPr>
          <p:spPr>
            <a:xfrm>
              <a:off x="1115616" y="3356992"/>
              <a:ext cx="324036" cy="32632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사다리꼴 28"/>
            <p:cNvSpPr/>
            <p:nvPr/>
          </p:nvSpPr>
          <p:spPr>
            <a:xfrm rot="5400000">
              <a:off x="1337440" y="3319266"/>
              <a:ext cx="402200" cy="413800"/>
            </a:xfrm>
            <a:prstGeom prst="trapezoid">
              <a:avLst>
                <a:gd name="adj" fmla="val 13964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5589547" y="4120947"/>
            <a:ext cx="765700" cy="363653"/>
            <a:chOff x="4788024" y="4149080"/>
            <a:chExt cx="765700" cy="363653"/>
          </a:xfrm>
        </p:grpSpPr>
        <p:sp>
          <p:nvSpPr>
            <p:cNvPr id="57" name="직사각형 56"/>
            <p:cNvSpPr/>
            <p:nvPr/>
          </p:nvSpPr>
          <p:spPr>
            <a:xfrm>
              <a:off x="5060803" y="4200062"/>
              <a:ext cx="492921" cy="2709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5"/>
            <p:cNvSpPr/>
            <p:nvPr/>
          </p:nvSpPr>
          <p:spPr>
            <a:xfrm>
              <a:off x="4788024" y="4149080"/>
              <a:ext cx="361098" cy="363653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/>
          <p:cNvGrpSpPr/>
          <p:nvPr/>
        </p:nvGrpSpPr>
        <p:grpSpPr>
          <a:xfrm flipH="1">
            <a:off x="6787294" y="4120947"/>
            <a:ext cx="765700" cy="363653"/>
            <a:chOff x="4788024" y="4149080"/>
            <a:chExt cx="765700" cy="363653"/>
          </a:xfrm>
        </p:grpSpPr>
        <p:sp>
          <p:nvSpPr>
            <p:cNvPr id="60" name="직사각형 59"/>
            <p:cNvSpPr/>
            <p:nvPr/>
          </p:nvSpPr>
          <p:spPr>
            <a:xfrm>
              <a:off x="5060803" y="4200062"/>
              <a:ext cx="492921" cy="2709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/>
            <p:cNvSpPr/>
            <p:nvPr/>
          </p:nvSpPr>
          <p:spPr>
            <a:xfrm>
              <a:off x="4788024" y="4149080"/>
              <a:ext cx="361098" cy="363653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6" name="그룹 75"/>
          <p:cNvGrpSpPr/>
          <p:nvPr/>
        </p:nvGrpSpPr>
        <p:grpSpPr>
          <a:xfrm>
            <a:off x="5377319" y="2482963"/>
            <a:ext cx="2493818" cy="1777775"/>
            <a:chOff x="4890216" y="2482963"/>
            <a:chExt cx="2493818" cy="1777775"/>
          </a:xfrm>
        </p:grpSpPr>
        <p:grpSp>
          <p:nvGrpSpPr>
            <p:cNvPr id="68" name="그룹 67"/>
            <p:cNvGrpSpPr/>
            <p:nvPr/>
          </p:nvGrpSpPr>
          <p:grpSpPr>
            <a:xfrm>
              <a:off x="4890216" y="2482963"/>
              <a:ext cx="707080" cy="656258"/>
              <a:chOff x="4876037" y="2004843"/>
              <a:chExt cx="707080" cy="656258"/>
            </a:xfrm>
          </p:grpSpPr>
          <p:sp>
            <p:nvSpPr>
              <p:cNvPr id="62" name="직각 삼각형 61"/>
              <p:cNvSpPr/>
              <p:nvPr/>
            </p:nvSpPr>
            <p:spPr>
              <a:xfrm rot="17100000">
                <a:off x="5001786" y="2203958"/>
                <a:ext cx="180549" cy="432048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직각 삼각형 62"/>
              <p:cNvSpPr/>
              <p:nvPr/>
            </p:nvSpPr>
            <p:spPr>
              <a:xfrm rot="20700000" flipH="1">
                <a:off x="5200900" y="2004843"/>
                <a:ext cx="180549" cy="432048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직각 삼각형 63"/>
              <p:cNvSpPr/>
              <p:nvPr/>
            </p:nvSpPr>
            <p:spPr>
              <a:xfrm rot="18900000">
                <a:off x="5071558" y="2133418"/>
                <a:ext cx="180549" cy="432048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직각 삼각형 64"/>
              <p:cNvSpPr/>
              <p:nvPr/>
            </p:nvSpPr>
            <p:spPr>
              <a:xfrm rot="18900000" flipH="1">
                <a:off x="5058352" y="2061410"/>
                <a:ext cx="180549" cy="432048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사다리꼴 65"/>
              <p:cNvSpPr/>
              <p:nvPr/>
            </p:nvSpPr>
            <p:spPr>
              <a:xfrm rot="8100000">
                <a:off x="5193763" y="2410955"/>
                <a:ext cx="324411" cy="144016"/>
              </a:xfrm>
              <a:prstGeom prst="trapezoid">
                <a:avLst/>
              </a:prstGeom>
              <a:solidFill>
                <a:srgbClr val="FF5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사다리꼴 66"/>
              <p:cNvSpPr/>
              <p:nvPr/>
            </p:nvSpPr>
            <p:spPr>
              <a:xfrm rot="8100000">
                <a:off x="5332251" y="2517085"/>
                <a:ext cx="250866" cy="144016"/>
              </a:xfrm>
              <a:prstGeom prst="trapezoid">
                <a:avLst/>
              </a:prstGeom>
              <a:solidFill>
                <a:srgbClr val="FF5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9" name="그룹 68"/>
            <p:cNvGrpSpPr/>
            <p:nvPr/>
          </p:nvGrpSpPr>
          <p:grpSpPr>
            <a:xfrm flipH="1">
              <a:off x="6676954" y="2482963"/>
              <a:ext cx="707080" cy="656258"/>
              <a:chOff x="4876037" y="2004843"/>
              <a:chExt cx="707080" cy="656258"/>
            </a:xfrm>
          </p:grpSpPr>
          <p:sp>
            <p:nvSpPr>
              <p:cNvPr id="70" name="직각 삼각형 69"/>
              <p:cNvSpPr/>
              <p:nvPr/>
            </p:nvSpPr>
            <p:spPr>
              <a:xfrm rot="17100000">
                <a:off x="5001786" y="2203958"/>
                <a:ext cx="180549" cy="432048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직각 삼각형 70"/>
              <p:cNvSpPr/>
              <p:nvPr/>
            </p:nvSpPr>
            <p:spPr>
              <a:xfrm rot="20700000" flipH="1">
                <a:off x="5200900" y="2004843"/>
                <a:ext cx="180549" cy="432048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직각 삼각형 71"/>
              <p:cNvSpPr/>
              <p:nvPr/>
            </p:nvSpPr>
            <p:spPr>
              <a:xfrm rot="18900000">
                <a:off x="5071558" y="2133418"/>
                <a:ext cx="180549" cy="432048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직각 삼각형 72"/>
              <p:cNvSpPr/>
              <p:nvPr/>
            </p:nvSpPr>
            <p:spPr>
              <a:xfrm rot="18900000" flipH="1">
                <a:off x="5058352" y="2061410"/>
                <a:ext cx="180549" cy="432048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사다리꼴 73"/>
              <p:cNvSpPr/>
              <p:nvPr/>
            </p:nvSpPr>
            <p:spPr>
              <a:xfrm rot="8100000">
                <a:off x="5193763" y="2410955"/>
                <a:ext cx="324411" cy="144016"/>
              </a:xfrm>
              <a:prstGeom prst="trapezoid">
                <a:avLst/>
              </a:prstGeom>
              <a:solidFill>
                <a:srgbClr val="FF5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사다리꼴 74"/>
              <p:cNvSpPr/>
              <p:nvPr/>
            </p:nvSpPr>
            <p:spPr>
              <a:xfrm rot="8100000">
                <a:off x="5332251" y="2517085"/>
                <a:ext cx="250866" cy="144016"/>
              </a:xfrm>
              <a:prstGeom prst="trapezoid">
                <a:avLst/>
              </a:prstGeom>
              <a:solidFill>
                <a:srgbClr val="FF5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3" name="타원 32"/>
            <p:cNvSpPr/>
            <p:nvPr/>
          </p:nvSpPr>
          <p:spPr>
            <a:xfrm>
              <a:off x="5292080" y="2892586"/>
              <a:ext cx="1689728" cy="13681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/>
            <p:cNvSpPr/>
            <p:nvPr/>
          </p:nvSpPr>
          <p:spPr>
            <a:xfrm>
              <a:off x="5443252" y="3137390"/>
              <a:ext cx="1387384" cy="112334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5" name="직선 연결선 34"/>
            <p:cNvCxnSpPr/>
            <p:nvPr/>
          </p:nvCxnSpPr>
          <p:spPr>
            <a:xfrm flipH="1" flipV="1">
              <a:off x="5553724" y="3356992"/>
              <a:ext cx="314420" cy="14401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 flipV="1">
              <a:off x="6444208" y="3356992"/>
              <a:ext cx="314420" cy="14401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타원 41"/>
            <p:cNvSpPr/>
            <p:nvPr/>
          </p:nvSpPr>
          <p:spPr>
            <a:xfrm>
              <a:off x="5528943" y="3477319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/>
            <p:cNvSpPr/>
            <p:nvPr/>
          </p:nvSpPr>
          <p:spPr>
            <a:xfrm>
              <a:off x="6420552" y="3477319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타원 43"/>
            <p:cNvSpPr/>
            <p:nvPr/>
          </p:nvSpPr>
          <p:spPr>
            <a:xfrm>
              <a:off x="5635398" y="3581803"/>
              <a:ext cx="151072" cy="1510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타원 44"/>
            <p:cNvSpPr/>
            <p:nvPr/>
          </p:nvSpPr>
          <p:spPr>
            <a:xfrm>
              <a:off x="6525882" y="3581803"/>
              <a:ext cx="151072" cy="1510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6" name="직선 연결선 45"/>
            <p:cNvCxnSpPr/>
            <p:nvPr/>
          </p:nvCxnSpPr>
          <p:spPr>
            <a:xfrm flipH="1">
              <a:off x="5940152" y="4012009"/>
              <a:ext cx="3600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19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그룹 77"/>
          <p:cNvGrpSpPr/>
          <p:nvPr/>
        </p:nvGrpSpPr>
        <p:grpSpPr>
          <a:xfrm>
            <a:off x="6196067" y="4067510"/>
            <a:ext cx="811230" cy="834956"/>
            <a:chOff x="5708964" y="4067510"/>
            <a:chExt cx="811230" cy="834956"/>
          </a:xfrm>
        </p:grpSpPr>
        <p:sp>
          <p:nvSpPr>
            <p:cNvPr id="52" name="직사각형 51"/>
            <p:cNvSpPr/>
            <p:nvPr/>
          </p:nvSpPr>
          <p:spPr>
            <a:xfrm>
              <a:off x="5708964" y="4067510"/>
              <a:ext cx="811230" cy="8349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하트 76"/>
            <p:cNvSpPr/>
            <p:nvPr/>
          </p:nvSpPr>
          <p:spPr>
            <a:xfrm>
              <a:off x="5934559" y="4411392"/>
              <a:ext cx="360039" cy="310704"/>
            </a:xfrm>
            <a:prstGeom prst="hear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0" name="모서리가 둥근 직사각형 49"/>
          <p:cNvSpPr/>
          <p:nvPr/>
        </p:nvSpPr>
        <p:spPr>
          <a:xfrm rot="5400000">
            <a:off x="6070097" y="4863952"/>
            <a:ext cx="576065" cy="32412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모서리가 둥근 직사각형 50"/>
          <p:cNvSpPr/>
          <p:nvPr/>
        </p:nvSpPr>
        <p:spPr>
          <a:xfrm rot="5400000">
            <a:off x="6557201" y="4863952"/>
            <a:ext cx="576065" cy="32412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모서리가 둥근 직사각형 1"/>
          <p:cNvSpPr/>
          <p:nvPr/>
        </p:nvSpPr>
        <p:spPr>
          <a:xfrm rot="5400000">
            <a:off x="1817416" y="4902092"/>
            <a:ext cx="576065" cy="32412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 rot="5400000">
            <a:off x="2304520" y="4902092"/>
            <a:ext cx="576065" cy="32412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943386" y="4693880"/>
            <a:ext cx="811230" cy="246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사다리꼴 19"/>
          <p:cNvSpPr/>
          <p:nvPr/>
        </p:nvSpPr>
        <p:spPr>
          <a:xfrm>
            <a:off x="1774518" y="4210292"/>
            <a:ext cx="1101560" cy="648072"/>
          </a:xfrm>
          <a:prstGeom prst="trapezoid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 flipH="1">
            <a:off x="2685479" y="2821672"/>
            <a:ext cx="801857" cy="765853"/>
            <a:chOff x="539552" y="1376772"/>
            <a:chExt cx="801857" cy="765853"/>
          </a:xfrm>
        </p:grpSpPr>
        <p:sp>
          <p:nvSpPr>
            <p:cNvPr id="10" name="타원 9"/>
            <p:cNvSpPr/>
            <p:nvPr/>
          </p:nvSpPr>
          <p:spPr>
            <a:xfrm>
              <a:off x="539552" y="1376772"/>
              <a:ext cx="648072" cy="612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현 10"/>
            <p:cNvSpPr/>
            <p:nvPr/>
          </p:nvSpPr>
          <p:spPr>
            <a:xfrm rot="2700000">
              <a:off x="870799" y="1672015"/>
              <a:ext cx="470610" cy="470610"/>
            </a:xfrm>
            <a:prstGeom prst="chord">
              <a:avLst>
                <a:gd name="adj1" fmla="val 5235591"/>
                <a:gd name="adj2" fmla="val 1620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1173311" y="2821672"/>
            <a:ext cx="801857" cy="765853"/>
            <a:chOff x="539552" y="1376772"/>
            <a:chExt cx="801857" cy="765853"/>
          </a:xfrm>
        </p:grpSpPr>
        <p:sp>
          <p:nvSpPr>
            <p:cNvPr id="5" name="타원 4"/>
            <p:cNvSpPr/>
            <p:nvPr/>
          </p:nvSpPr>
          <p:spPr>
            <a:xfrm>
              <a:off x="539552" y="1376772"/>
              <a:ext cx="648072" cy="612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현 6"/>
            <p:cNvSpPr/>
            <p:nvPr/>
          </p:nvSpPr>
          <p:spPr>
            <a:xfrm rot="2700000">
              <a:off x="870799" y="1672015"/>
              <a:ext cx="470610" cy="470610"/>
            </a:xfrm>
            <a:prstGeom prst="chord">
              <a:avLst>
                <a:gd name="adj1" fmla="val 5235591"/>
                <a:gd name="adj2" fmla="val 1620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1499807" y="2965688"/>
            <a:ext cx="1689728" cy="1368152"/>
            <a:chOff x="1514120" y="1916832"/>
            <a:chExt cx="1689728" cy="1368152"/>
          </a:xfrm>
        </p:grpSpPr>
        <p:sp>
          <p:nvSpPr>
            <p:cNvPr id="3" name="타원 2"/>
            <p:cNvSpPr/>
            <p:nvPr/>
          </p:nvSpPr>
          <p:spPr>
            <a:xfrm>
              <a:off x="1514120" y="1916832"/>
              <a:ext cx="1689728" cy="13681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타원 3"/>
            <p:cNvSpPr/>
            <p:nvPr/>
          </p:nvSpPr>
          <p:spPr>
            <a:xfrm>
              <a:off x="1665292" y="2161636"/>
              <a:ext cx="1387384" cy="112334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3" name="직선 연결선 12"/>
            <p:cNvCxnSpPr/>
            <p:nvPr/>
          </p:nvCxnSpPr>
          <p:spPr>
            <a:xfrm flipH="1" flipV="1">
              <a:off x="1856031" y="2579542"/>
              <a:ext cx="314420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 flipV="1">
              <a:off x="2529388" y="2579542"/>
              <a:ext cx="314420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원호 14"/>
            <p:cNvSpPr/>
            <p:nvPr/>
          </p:nvSpPr>
          <p:spPr>
            <a:xfrm rot="18000000">
              <a:off x="1665242" y="2363518"/>
              <a:ext cx="432048" cy="432048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원호 15"/>
            <p:cNvSpPr/>
            <p:nvPr/>
          </p:nvSpPr>
          <p:spPr>
            <a:xfrm rot="3600000" flipH="1">
              <a:off x="2634847" y="2363518"/>
              <a:ext cx="432048" cy="432048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1835696" y="2852003"/>
              <a:ext cx="244005" cy="23726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2606866" y="2852003"/>
              <a:ext cx="244005" cy="23726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막힌 원호 18"/>
            <p:cNvSpPr/>
            <p:nvPr/>
          </p:nvSpPr>
          <p:spPr>
            <a:xfrm rot="10800000">
              <a:off x="2214968" y="2730621"/>
              <a:ext cx="288032" cy="288032"/>
            </a:xfrm>
            <a:prstGeom prst="blockArc">
              <a:avLst>
                <a:gd name="adj1" fmla="val 10800000"/>
                <a:gd name="adj2" fmla="val 83333"/>
                <a:gd name="adj3" fmla="val 1589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335575" y="4210292"/>
            <a:ext cx="629824" cy="402200"/>
            <a:chOff x="1115616" y="3325066"/>
            <a:chExt cx="629824" cy="402200"/>
          </a:xfrm>
        </p:grpSpPr>
        <p:sp>
          <p:nvSpPr>
            <p:cNvPr id="25" name="타원 24"/>
            <p:cNvSpPr/>
            <p:nvPr/>
          </p:nvSpPr>
          <p:spPr>
            <a:xfrm>
              <a:off x="1115616" y="3356992"/>
              <a:ext cx="324036" cy="32632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사다리꼴 23"/>
            <p:cNvSpPr/>
            <p:nvPr/>
          </p:nvSpPr>
          <p:spPr>
            <a:xfrm rot="5400000">
              <a:off x="1337440" y="3319266"/>
              <a:ext cx="402200" cy="413800"/>
            </a:xfrm>
            <a:prstGeom prst="trapezoid">
              <a:avLst>
                <a:gd name="adj" fmla="val 13964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26"/>
          <p:cNvGrpSpPr/>
          <p:nvPr/>
        </p:nvGrpSpPr>
        <p:grpSpPr>
          <a:xfrm flipH="1">
            <a:off x="2714555" y="4226046"/>
            <a:ext cx="629824" cy="402200"/>
            <a:chOff x="1115616" y="3325066"/>
            <a:chExt cx="629824" cy="402200"/>
          </a:xfrm>
        </p:grpSpPr>
        <p:sp>
          <p:nvSpPr>
            <p:cNvPr id="28" name="타원 27"/>
            <p:cNvSpPr/>
            <p:nvPr/>
          </p:nvSpPr>
          <p:spPr>
            <a:xfrm>
              <a:off x="1115616" y="3356992"/>
              <a:ext cx="324036" cy="32632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사다리꼴 28"/>
            <p:cNvSpPr/>
            <p:nvPr/>
          </p:nvSpPr>
          <p:spPr>
            <a:xfrm rot="5400000">
              <a:off x="1337440" y="3319266"/>
              <a:ext cx="402200" cy="413800"/>
            </a:xfrm>
            <a:prstGeom prst="trapezoid">
              <a:avLst>
                <a:gd name="adj" fmla="val 13964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5589547" y="4120947"/>
            <a:ext cx="765700" cy="363653"/>
            <a:chOff x="4788024" y="4149080"/>
            <a:chExt cx="765700" cy="363653"/>
          </a:xfrm>
        </p:grpSpPr>
        <p:sp>
          <p:nvSpPr>
            <p:cNvPr id="57" name="직사각형 56"/>
            <p:cNvSpPr/>
            <p:nvPr/>
          </p:nvSpPr>
          <p:spPr>
            <a:xfrm>
              <a:off x="5060803" y="4200062"/>
              <a:ext cx="492921" cy="2709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5"/>
            <p:cNvSpPr/>
            <p:nvPr/>
          </p:nvSpPr>
          <p:spPr>
            <a:xfrm>
              <a:off x="4788024" y="4149080"/>
              <a:ext cx="361098" cy="363653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/>
          <p:cNvGrpSpPr/>
          <p:nvPr/>
        </p:nvGrpSpPr>
        <p:grpSpPr>
          <a:xfrm flipH="1">
            <a:off x="6787294" y="4120947"/>
            <a:ext cx="765700" cy="363653"/>
            <a:chOff x="4788024" y="4149080"/>
            <a:chExt cx="765700" cy="363653"/>
          </a:xfrm>
        </p:grpSpPr>
        <p:sp>
          <p:nvSpPr>
            <p:cNvPr id="60" name="직사각형 59"/>
            <p:cNvSpPr/>
            <p:nvPr/>
          </p:nvSpPr>
          <p:spPr>
            <a:xfrm>
              <a:off x="5060803" y="4200062"/>
              <a:ext cx="492921" cy="2709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/>
            <p:cNvSpPr/>
            <p:nvPr/>
          </p:nvSpPr>
          <p:spPr>
            <a:xfrm>
              <a:off x="4788024" y="4149080"/>
              <a:ext cx="361098" cy="363653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6" name="그룹 75"/>
          <p:cNvGrpSpPr/>
          <p:nvPr/>
        </p:nvGrpSpPr>
        <p:grpSpPr>
          <a:xfrm>
            <a:off x="5377319" y="2482963"/>
            <a:ext cx="2493818" cy="1777775"/>
            <a:chOff x="4890216" y="2482963"/>
            <a:chExt cx="2493818" cy="1777775"/>
          </a:xfrm>
        </p:grpSpPr>
        <p:grpSp>
          <p:nvGrpSpPr>
            <p:cNvPr id="68" name="그룹 67"/>
            <p:cNvGrpSpPr/>
            <p:nvPr/>
          </p:nvGrpSpPr>
          <p:grpSpPr>
            <a:xfrm>
              <a:off x="4890216" y="2482963"/>
              <a:ext cx="707080" cy="656258"/>
              <a:chOff x="4876037" y="2004843"/>
              <a:chExt cx="707080" cy="656258"/>
            </a:xfrm>
          </p:grpSpPr>
          <p:sp>
            <p:nvSpPr>
              <p:cNvPr id="62" name="직각 삼각형 61"/>
              <p:cNvSpPr/>
              <p:nvPr/>
            </p:nvSpPr>
            <p:spPr>
              <a:xfrm rot="17100000">
                <a:off x="5001786" y="2203958"/>
                <a:ext cx="180549" cy="432048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직각 삼각형 62"/>
              <p:cNvSpPr/>
              <p:nvPr/>
            </p:nvSpPr>
            <p:spPr>
              <a:xfrm rot="20700000" flipH="1">
                <a:off x="5200900" y="2004843"/>
                <a:ext cx="180549" cy="432048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직각 삼각형 63"/>
              <p:cNvSpPr/>
              <p:nvPr/>
            </p:nvSpPr>
            <p:spPr>
              <a:xfrm rot="18900000">
                <a:off x="5071558" y="2133418"/>
                <a:ext cx="180549" cy="432048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직각 삼각형 64"/>
              <p:cNvSpPr/>
              <p:nvPr/>
            </p:nvSpPr>
            <p:spPr>
              <a:xfrm rot="18900000" flipH="1">
                <a:off x="5058352" y="2061410"/>
                <a:ext cx="180549" cy="432048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사다리꼴 65"/>
              <p:cNvSpPr/>
              <p:nvPr/>
            </p:nvSpPr>
            <p:spPr>
              <a:xfrm rot="8100000">
                <a:off x="5193763" y="2410955"/>
                <a:ext cx="324411" cy="144016"/>
              </a:xfrm>
              <a:prstGeom prst="trapezoid">
                <a:avLst/>
              </a:prstGeom>
              <a:solidFill>
                <a:srgbClr val="FF5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사다리꼴 66"/>
              <p:cNvSpPr/>
              <p:nvPr/>
            </p:nvSpPr>
            <p:spPr>
              <a:xfrm rot="8100000">
                <a:off x="5332251" y="2517085"/>
                <a:ext cx="250866" cy="144016"/>
              </a:xfrm>
              <a:prstGeom prst="trapezoid">
                <a:avLst/>
              </a:prstGeom>
              <a:solidFill>
                <a:srgbClr val="FF5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9" name="그룹 68"/>
            <p:cNvGrpSpPr/>
            <p:nvPr/>
          </p:nvGrpSpPr>
          <p:grpSpPr>
            <a:xfrm flipH="1">
              <a:off x="6676954" y="2482963"/>
              <a:ext cx="707080" cy="656258"/>
              <a:chOff x="4876037" y="2004843"/>
              <a:chExt cx="707080" cy="656258"/>
            </a:xfrm>
          </p:grpSpPr>
          <p:sp>
            <p:nvSpPr>
              <p:cNvPr id="70" name="직각 삼각형 69"/>
              <p:cNvSpPr/>
              <p:nvPr/>
            </p:nvSpPr>
            <p:spPr>
              <a:xfrm rot="17100000">
                <a:off x="5001786" y="2203958"/>
                <a:ext cx="180549" cy="432048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직각 삼각형 70"/>
              <p:cNvSpPr/>
              <p:nvPr/>
            </p:nvSpPr>
            <p:spPr>
              <a:xfrm rot="20700000" flipH="1">
                <a:off x="5200900" y="2004843"/>
                <a:ext cx="180549" cy="432048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직각 삼각형 71"/>
              <p:cNvSpPr/>
              <p:nvPr/>
            </p:nvSpPr>
            <p:spPr>
              <a:xfrm rot="18900000">
                <a:off x="5071558" y="2133418"/>
                <a:ext cx="180549" cy="432048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직각 삼각형 72"/>
              <p:cNvSpPr/>
              <p:nvPr/>
            </p:nvSpPr>
            <p:spPr>
              <a:xfrm rot="18900000" flipH="1">
                <a:off x="5058352" y="2061410"/>
                <a:ext cx="180549" cy="432048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사다리꼴 73"/>
              <p:cNvSpPr/>
              <p:nvPr/>
            </p:nvSpPr>
            <p:spPr>
              <a:xfrm rot="8100000">
                <a:off x="5193763" y="2410955"/>
                <a:ext cx="324411" cy="144016"/>
              </a:xfrm>
              <a:prstGeom prst="trapezoid">
                <a:avLst/>
              </a:prstGeom>
              <a:solidFill>
                <a:srgbClr val="FF5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사다리꼴 74"/>
              <p:cNvSpPr/>
              <p:nvPr/>
            </p:nvSpPr>
            <p:spPr>
              <a:xfrm rot="8100000">
                <a:off x="5332251" y="2517085"/>
                <a:ext cx="250866" cy="144016"/>
              </a:xfrm>
              <a:prstGeom prst="trapezoid">
                <a:avLst/>
              </a:prstGeom>
              <a:solidFill>
                <a:srgbClr val="FF5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3" name="타원 32"/>
            <p:cNvSpPr/>
            <p:nvPr/>
          </p:nvSpPr>
          <p:spPr>
            <a:xfrm>
              <a:off x="5292080" y="2892586"/>
              <a:ext cx="1689728" cy="13681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/>
            <p:cNvSpPr/>
            <p:nvPr/>
          </p:nvSpPr>
          <p:spPr>
            <a:xfrm>
              <a:off x="5443252" y="3137390"/>
              <a:ext cx="1387384" cy="112334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5" name="직선 연결선 34"/>
            <p:cNvCxnSpPr/>
            <p:nvPr/>
          </p:nvCxnSpPr>
          <p:spPr>
            <a:xfrm flipH="1" flipV="1">
              <a:off x="5553724" y="3356992"/>
              <a:ext cx="314420" cy="14401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 flipV="1">
              <a:off x="6444208" y="3356992"/>
              <a:ext cx="314420" cy="14401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타원 41"/>
            <p:cNvSpPr/>
            <p:nvPr/>
          </p:nvSpPr>
          <p:spPr>
            <a:xfrm>
              <a:off x="5528943" y="3477319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/>
            <p:cNvSpPr/>
            <p:nvPr/>
          </p:nvSpPr>
          <p:spPr>
            <a:xfrm>
              <a:off x="6420552" y="3477319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타원 43"/>
            <p:cNvSpPr/>
            <p:nvPr/>
          </p:nvSpPr>
          <p:spPr>
            <a:xfrm>
              <a:off x="5635398" y="3581803"/>
              <a:ext cx="151072" cy="1510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타원 44"/>
            <p:cNvSpPr/>
            <p:nvPr/>
          </p:nvSpPr>
          <p:spPr>
            <a:xfrm>
              <a:off x="6525882" y="3581803"/>
              <a:ext cx="151072" cy="1510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6" name="직선 연결선 45"/>
            <p:cNvCxnSpPr/>
            <p:nvPr/>
          </p:nvCxnSpPr>
          <p:spPr>
            <a:xfrm flipH="1">
              <a:off x="5940152" y="4012009"/>
              <a:ext cx="3600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24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</Words>
  <Application>Microsoft Office PowerPoint</Application>
  <PresentationFormat>화면 슬라이드 쇼(4:3)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Park Jisang</dc:creator>
  <cp:lastModifiedBy>SenaPark</cp:lastModifiedBy>
  <cp:revision>24</cp:revision>
  <dcterms:created xsi:type="dcterms:W3CDTF">2019-08-09T06:09:28Z</dcterms:created>
  <dcterms:modified xsi:type="dcterms:W3CDTF">2019-08-27T10:39:35Z</dcterms:modified>
</cp:coreProperties>
</file>