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56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125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5737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5920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204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199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73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96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5593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710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8269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50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DA81A-A46D-400E-BB1F-53D5237AF687}" type="datetimeFigureOut">
              <a:rPr lang="ko-KR" altLang="en-US" smtClean="0"/>
              <a:t>2019-08-13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0B933-2FF1-43F8-9BE8-7EF10B8BEB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8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ice little animal desig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6988"/>
            <a:ext cx="3960439" cy="6085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대각선 방향의 모서리가 둥근 사각형 2"/>
          <p:cNvSpPr/>
          <p:nvPr/>
        </p:nvSpPr>
        <p:spPr>
          <a:xfrm>
            <a:off x="395536" y="476672"/>
            <a:ext cx="3456384" cy="3456384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원형 4"/>
          <p:cNvSpPr/>
          <p:nvPr/>
        </p:nvSpPr>
        <p:spPr>
          <a:xfrm rot="5400000">
            <a:off x="3200673" y="476672"/>
            <a:ext cx="1311042" cy="1311042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원형 5"/>
          <p:cNvSpPr/>
          <p:nvPr/>
        </p:nvSpPr>
        <p:spPr>
          <a:xfrm rot="10800000">
            <a:off x="3403997" y="692696"/>
            <a:ext cx="905306" cy="905306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8" name="대각선 방향의 모서리가 둥근 사각형 7"/>
          <p:cNvSpPr/>
          <p:nvPr/>
        </p:nvSpPr>
        <p:spPr>
          <a:xfrm>
            <a:off x="395536" y="2204864"/>
            <a:ext cx="1728192" cy="1728192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2467893" y="706252"/>
            <a:ext cx="93610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타원 9"/>
          <p:cNvSpPr/>
          <p:nvPr/>
        </p:nvSpPr>
        <p:spPr>
          <a:xfrm>
            <a:off x="2738338" y="977553"/>
            <a:ext cx="393502" cy="3935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581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그룹 17"/>
          <p:cNvGrpSpPr/>
          <p:nvPr/>
        </p:nvGrpSpPr>
        <p:grpSpPr>
          <a:xfrm>
            <a:off x="1187624" y="629692"/>
            <a:ext cx="5400600" cy="5400600"/>
            <a:chOff x="1871700" y="629692"/>
            <a:chExt cx="5400600" cy="5400600"/>
          </a:xfrm>
        </p:grpSpPr>
        <p:sp>
          <p:nvSpPr>
            <p:cNvPr id="2" name="직사각형 1"/>
            <p:cNvSpPr/>
            <p:nvPr/>
          </p:nvSpPr>
          <p:spPr>
            <a:xfrm>
              <a:off x="1871700" y="629692"/>
              <a:ext cx="5400600" cy="540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3203848" y="3574256"/>
              <a:ext cx="2736304" cy="10788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887924" y="2842518"/>
              <a:ext cx="1368152" cy="7304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2751336" y="1628800"/>
              <a:ext cx="1136588" cy="12137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5220072" y="1628800"/>
              <a:ext cx="1136588" cy="12137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/>
            <p:cNvSpPr/>
            <p:nvPr/>
          </p:nvSpPr>
          <p:spPr>
            <a:xfrm>
              <a:off x="3203848" y="4653136"/>
              <a:ext cx="684076" cy="7304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5256076" y="4653136"/>
              <a:ext cx="684076" cy="73049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6" name="Picture 2" descr="ë§ì¸í¬ëíí¸ í¬ë¦¬í¼ì ëí ì´ë¯¸ì§ ê²ìê²°ê³¼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788008"/>
            <a:ext cx="1695266" cy="17847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628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137729" y="629692"/>
            <a:ext cx="5400600" cy="540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직사각형 2"/>
          <p:cNvSpPr/>
          <p:nvPr/>
        </p:nvSpPr>
        <p:spPr>
          <a:xfrm>
            <a:off x="1136737" y="629692"/>
            <a:ext cx="5401592" cy="1460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사각형 3"/>
          <p:cNvSpPr/>
          <p:nvPr/>
        </p:nvSpPr>
        <p:spPr>
          <a:xfrm>
            <a:off x="2469877" y="4569296"/>
            <a:ext cx="2736304" cy="1460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3153953" y="3850630"/>
            <a:ext cx="1368152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3153953" y="4569668"/>
            <a:ext cx="1368152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469877" y="3120132"/>
            <a:ext cx="684076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1785801" y="3120132"/>
            <a:ext cx="684076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5206181" y="3120132"/>
            <a:ext cx="684076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4522105" y="3120132"/>
            <a:ext cx="684076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>
            <a:off x="5854253" y="2090688"/>
            <a:ext cx="684076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>
            <a:off x="1137729" y="2090688"/>
            <a:ext cx="684076" cy="730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50" name="Picture 2" descr="ë§ì¸í¬ëíí¸ ì¤í°ë¸ì ëí ì´ë¯¸ì§ ê²ìê²°ê³¼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2667" y1="29667" x2="42667" y2="29667"/>
                        <a14:foregroundMark x1="57500" y1="29833" x2="56167" y2="27167"/>
                        <a14:foregroundMark x1="35000" y1="50167" x2="34000" y2="45667"/>
                        <a14:foregroundMark x1="65500" y1="50500" x2="65000" y2="42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005064"/>
            <a:ext cx="3124126" cy="3124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1012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23528" y="404664"/>
            <a:ext cx="8424936" cy="60486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275856" y="1988840"/>
            <a:ext cx="2520280" cy="25202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275856" y="2575317"/>
            <a:ext cx="1260140" cy="1260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4535996" y="2575317"/>
            <a:ext cx="1260140" cy="12601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 rot="1800000">
            <a:off x="1143825" y="604088"/>
            <a:ext cx="303623" cy="1634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 rot="1800000">
            <a:off x="1575873" y="820112"/>
            <a:ext cx="303623" cy="1634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직사각형 10"/>
          <p:cNvSpPr/>
          <p:nvPr/>
        </p:nvSpPr>
        <p:spPr>
          <a:xfrm rot="1800000">
            <a:off x="2007921" y="1036136"/>
            <a:ext cx="303623" cy="1634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직사각형 11"/>
          <p:cNvSpPr/>
          <p:nvPr/>
        </p:nvSpPr>
        <p:spPr>
          <a:xfrm rot="19800000" flipH="1">
            <a:off x="2007921" y="3873146"/>
            <a:ext cx="303623" cy="1634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직사각형 13"/>
          <p:cNvSpPr/>
          <p:nvPr/>
        </p:nvSpPr>
        <p:spPr>
          <a:xfrm rot="19800000" flipH="1">
            <a:off x="1143825" y="4305194"/>
            <a:ext cx="303623" cy="1634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 rot="19800000" flipH="1">
            <a:off x="7192497" y="820112"/>
            <a:ext cx="303623" cy="16343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직사각형 23"/>
          <p:cNvSpPr/>
          <p:nvPr/>
        </p:nvSpPr>
        <p:spPr>
          <a:xfrm rot="19800000" flipH="1">
            <a:off x="6529835" y="1097929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직사각형 26"/>
          <p:cNvSpPr/>
          <p:nvPr/>
        </p:nvSpPr>
        <p:spPr>
          <a:xfrm rot="19800000" flipH="1">
            <a:off x="6971283" y="1881530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직사각형 27"/>
          <p:cNvSpPr/>
          <p:nvPr/>
        </p:nvSpPr>
        <p:spPr>
          <a:xfrm rot="19800000" flipH="1">
            <a:off x="7411757" y="657392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직사각형 28"/>
          <p:cNvSpPr/>
          <p:nvPr/>
        </p:nvSpPr>
        <p:spPr>
          <a:xfrm rot="19800000" flipH="1">
            <a:off x="7853205" y="1440993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직사각형 29"/>
          <p:cNvSpPr/>
          <p:nvPr/>
        </p:nvSpPr>
        <p:spPr>
          <a:xfrm rot="19800000" flipH="1">
            <a:off x="1342892" y="4151292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직사각형 30"/>
          <p:cNvSpPr/>
          <p:nvPr/>
        </p:nvSpPr>
        <p:spPr>
          <a:xfrm rot="19800000" flipH="1">
            <a:off x="1784340" y="4934893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직사각형 31"/>
          <p:cNvSpPr/>
          <p:nvPr/>
        </p:nvSpPr>
        <p:spPr>
          <a:xfrm rot="1800000">
            <a:off x="7853205" y="4366985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3" name="직사각형 32"/>
          <p:cNvSpPr/>
          <p:nvPr/>
        </p:nvSpPr>
        <p:spPr>
          <a:xfrm rot="1800000">
            <a:off x="7411757" y="5150586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직사각형 33"/>
          <p:cNvSpPr/>
          <p:nvPr/>
        </p:nvSpPr>
        <p:spPr>
          <a:xfrm rot="1800000">
            <a:off x="6971283" y="3926448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직사각형 34"/>
          <p:cNvSpPr/>
          <p:nvPr/>
        </p:nvSpPr>
        <p:spPr>
          <a:xfrm rot="1800000">
            <a:off x="6529835" y="4710049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직사각형 36"/>
          <p:cNvSpPr/>
          <p:nvPr/>
        </p:nvSpPr>
        <p:spPr>
          <a:xfrm rot="1800000">
            <a:off x="7415475" y="4151291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직사각형 37"/>
          <p:cNvSpPr/>
          <p:nvPr/>
        </p:nvSpPr>
        <p:spPr>
          <a:xfrm rot="1800000">
            <a:off x="6974027" y="4934892"/>
            <a:ext cx="307714" cy="727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80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7704" y="548680"/>
            <a:ext cx="172819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5436096" y="548680"/>
            <a:ext cx="1728192" cy="17281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>
            <a:off x="1727684" y="653774"/>
            <a:ext cx="5688632" cy="56886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눈물 방울 5"/>
          <p:cNvSpPr/>
          <p:nvPr/>
        </p:nvSpPr>
        <p:spPr>
          <a:xfrm>
            <a:off x="3635896" y="3645024"/>
            <a:ext cx="936104" cy="93610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눈물 방울 6"/>
          <p:cNvSpPr/>
          <p:nvPr/>
        </p:nvSpPr>
        <p:spPr>
          <a:xfrm flipH="1">
            <a:off x="4572000" y="3645024"/>
            <a:ext cx="936104" cy="936104"/>
          </a:xfrm>
          <a:prstGeom prst="teardro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4355976" y="3674052"/>
            <a:ext cx="432048" cy="4680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4283968" y="3429000"/>
            <a:ext cx="576064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모서리가 둥근 직사각형 9"/>
          <p:cNvSpPr/>
          <p:nvPr/>
        </p:nvSpPr>
        <p:spPr>
          <a:xfrm>
            <a:off x="2699792" y="2060848"/>
            <a:ext cx="1224136" cy="14401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타원 10"/>
          <p:cNvSpPr/>
          <p:nvPr/>
        </p:nvSpPr>
        <p:spPr>
          <a:xfrm>
            <a:off x="3236026" y="2420888"/>
            <a:ext cx="396044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5223898" y="2060848"/>
            <a:ext cx="1224136" cy="14401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타원 12"/>
          <p:cNvSpPr/>
          <p:nvPr/>
        </p:nvSpPr>
        <p:spPr>
          <a:xfrm>
            <a:off x="5508104" y="2420888"/>
            <a:ext cx="396044" cy="3960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827584" y="5517232"/>
            <a:ext cx="7560840" cy="1340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타원 13"/>
          <p:cNvSpPr/>
          <p:nvPr/>
        </p:nvSpPr>
        <p:spPr>
          <a:xfrm>
            <a:off x="1637231" y="4581128"/>
            <a:ext cx="2002231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5675294" y="4581128"/>
            <a:ext cx="2002231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AutoShape 2" descr="ì¹´ì¹´ì¤ ë¼ì´ì¸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1682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8" name="AutoShape 4" descr="ì¹´ì¹´ì¤ ë¼ì´ì¸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3206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19" name="AutoShape 6" descr="ì¹´ì¹´ì¤ ë¼ì´ì¸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4730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0" name="AutoShape 8" descr="ì¹´ì¹´ì¤ ë¼ì´ì¸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6254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1" name="AutoShape 10" descr="ì¹´ì¹´ì¤ ë¼ì´ì¸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7778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2" name="AutoShape 12" descr="ì¹´ì¹´ì¤ ë¼ì´ì¸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9302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23" name="AutoShape 14" descr="ì¹´ì¹´ì¤ ë¼ì´ì¸ì ëí ì´ë¯¸ì§ ê²ìê²°ê³¼"/>
          <p:cNvSpPr>
            <a:spLocks noChangeAspect="1" noChangeArrowheads="1"/>
          </p:cNvSpPr>
          <p:nvPr/>
        </p:nvSpPr>
        <p:spPr bwMode="auto">
          <a:xfrm>
            <a:off x="10826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7501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/>
          <p:cNvSpPr/>
          <p:nvPr/>
        </p:nvSpPr>
        <p:spPr>
          <a:xfrm>
            <a:off x="1907704" y="748747"/>
            <a:ext cx="5256584" cy="52565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타원 2"/>
          <p:cNvSpPr/>
          <p:nvPr/>
        </p:nvSpPr>
        <p:spPr>
          <a:xfrm rot="20700000">
            <a:off x="2177421" y="2797433"/>
            <a:ext cx="86409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타원 3"/>
          <p:cNvSpPr/>
          <p:nvPr/>
        </p:nvSpPr>
        <p:spPr>
          <a:xfrm rot="900000">
            <a:off x="5993845" y="2797433"/>
            <a:ext cx="864096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2627784" y="1556792"/>
            <a:ext cx="3817981" cy="381798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3275856" y="2761429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3518261" y="3003834"/>
            <a:ext cx="307278" cy="30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5004048" y="2761429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5246453" y="3003834"/>
            <a:ext cx="307278" cy="3072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현 9"/>
          <p:cNvSpPr/>
          <p:nvPr/>
        </p:nvSpPr>
        <p:spPr>
          <a:xfrm rot="16200000">
            <a:off x="4067944" y="3553517"/>
            <a:ext cx="988865" cy="988865"/>
          </a:xfrm>
          <a:prstGeom prst="chord">
            <a:avLst>
              <a:gd name="adj1" fmla="val 516035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현 10"/>
          <p:cNvSpPr/>
          <p:nvPr/>
        </p:nvSpPr>
        <p:spPr>
          <a:xfrm rot="5400000">
            <a:off x="2681514" y="732362"/>
            <a:ext cx="3708964" cy="3708964"/>
          </a:xfrm>
          <a:prstGeom prst="chord">
            <a:avLst>
              <a:gd name="adj1" fmla="val 5298876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710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화면 슬라이드 쇼(4:3)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SenaPark</dc:creator>
  <cp:lastModifiedBy>SenaPark</cp:lastModifiedBy>
  <cp:revision>4</cp:revision>
  <dcterms:created xsi:type="dcterms:W3CDTF">2019-08-13T12:05:30Z</dcterms:created>
  <dcterms:modified xsi:type="dcterms:W3CDTF">2019-08-13T12:38:42Z</dcterms:modified>
</cp:coreProperties>
</file>