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2" r:id="rId4"/>
    <p:sldId id="256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14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DA81A-A46D-400E-BB1F-53D5237AF687}" type="datetimeFigureOut">
              <a:rPr lang="ko-KR" altLang="en-US" smtClean="0"/>
              <a:t>2019-08-13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0B933-2FF1-43F8-9BE8-7EF10B8BEB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11252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DA81A-A46D-400E-BB1F-53D5237AF687}" type="datetimeFigureOut">
              <a:rPr lang="ko-KR" altLang="en-US" smtClean="0"/>
              <a:t>2019-08-13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0B933-2FF1-43F8-9BE8-7EF10B8BEB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5737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DA81A-A46D-400E-BB1F-53D5237AF687}" type="datetimeFigureOut">
              <a:rPr lang="ko-KR" altLang="en-US" smtClean="0"/>
              <a:t>2019-08-13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0B933-2FF1-43F8-9BE8-7EF10B8BEB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5920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DA81A-A46D-400E-BB1F-53D5237AF687}" type="datetimeFigureOut">
              <a:rPr lang="ko-KR" altLang="en-US" smtClean="0"/>
              <a:t>2019-08-13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0B933-2FF1-43F8-9BE8-7EF10B8BEB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9204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DA81A-A46D-400E-BB1F-53D5237AF687}" type="datetimeFigureOut">
              <a:rPr lang="ko-KR" altLang="en-US" smtClean="0"/>
              <a:t>2019-08-13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0B933-2FF1-43F8-9BE8-7EF10B8BEB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61993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DA81A-A46D-400E-BB1F-53D5237AF687}" type="datetimeFigureOut">
              <a:rPr lang="ko-KR" altLang="en-US" smtClean="0"/>
              <a:t>2019-08-13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0B933-2FF1-43F8-9BE8-7EF10B8BEB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9731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DA81A-A46D-400E-BB1F-53D5237AF687}" type="datetimeFigureOut">
              <a:rPr lang="ko-KR" altLang="en-US" smtClean="0"/>
              <a:t>2019-08-13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0B933-2FF1-43F8-9BE8-7EF10B8BEB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965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DA81A-A46D-400E-BB1F-53D5237AF687}" type="datetimeFigureOut">
              <a:rPr lang="ko-KR" altLang="en-US" smtClean="0"/>
              <a:t>2019-08-13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0B933-2FF1-43F8-9BE8-7EF10B8BEB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65593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DA81A-A46D-400E-BB1F-53D5237AF687}" type="datetimeFigureOut">
              <a:rPr lang="ko-KR" altLang="en-US" smtClean="0"/>
              <a:t>2019-08-13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0B933-2FF1-43F8-9BE8-7EF10B8BEB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37100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DA81A-A46D-400E-BB1F-53D5237AF687}" type="datetimeFigureOut">
              <a:rPr lang="ko-KR" altLang="en-US" smtClean="0"/>
              <a:t>2019-08-13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0B933-2FF1-43F8-9BE8-7EF10B8BEB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8269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DA81A-A46D-400E-BB1F-53D5237AF687}" type="datetimeFigureOut">
              <a:rPr lang="ko-KR" altLang="en-US" smtClean="0"/>
              <a:t>2019-08-13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0B933-2FF1-43F8-9BE8-7EF10B8BEB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6500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DA81A-A46D-400E-BB1F-53D5237AF687}" type="datetimeFigureOut">
              <a:rPr lang="ko-KR" altLang="en-US" smtClean="0"/>
              <a:t>2019-08-13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0B933-2FF1-43F8-9BE8-7EF10B8BEB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89841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Nice little animal desig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26988"/>
            <a:ext cx="3960439" cy="6085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대각선 방향의 모서리가 둥근 사각형 2"/>
          <p:cNvSpPr/>
          <p:nvPr/>
        </p:nvSpPr>
        <p:spPr>
          <a:xfrm>
            <a:off x="395536" y="476672"/>
            <a:ext cx="3456384" cy="3456384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원형 4"/>
          <p:cNvSpPr/>
          <p:nvPr/>
        </p:nvSpPr>
        <p:spPr>
          <a:xfrm rot="5400000">
            <a:off x="3200673" y="476672"/>
            <a:ext cx="1311042" cy="1311042"/>
          </a:xfrm>
          <a:prstGeom prst="pie">
            <a:avLst>
              <a:gd name="adj1" fmla="val 10800000"/>
              <a:gd name="adj2" fmla="val 162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6" name="원형 5"/>
          <p:cNvSpPr/>
          <p:nvPr/>
        </p:nvSpPr>
        <p:spPr>
          <a:xfrm rot="10800000">
            <a:off x="3403997" y="692696"/>
            <a:ext cx="905306" cy="905306"/>
          </a:xfrm>
          <a:prstGeom prst="pie">
            <a:avLst>
              <a:gd name="adj1" fmla="val 10800000"/>
              <a:gd name="adj2" fmla="val 162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8" name="대각선 방향의 모서리가 둥근 사각형 7"/>
          <p:cNvSpPr/>
          <p:nvPr/>
        </p:nvSpPr>
        <p:spPr>
          <a:xfrm>
            <a:off x="395536" y="2204864"/>
            <a:ext cx="1728192" cy="1728192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타원 8"/>
          <p:cNvSpPr/>
          <p:nvPr/>
        </p:nvSpPr>
        <p:spPr>
          <a:xfrm>
            <a:off x="2467893" y="706252"/>
            <a:ext cx="93610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/>
        </p:nvSpPr>
        <p:spPr>
          <a:xfrm>
            <a:off x="2738338" y="977553"/>
            <a:ext cx="393502" cy="3935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65814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그룹 17"/>
          <p:cNvGrpSpPr/>
          <p:nvPr/>
        </p:nvGrpSpPr>
        <p:grpSpPr>
          <a:xfrm>
            <a:off x="1187624" y="629692"/>
            <a:ext cx="5400600" cy="5400600"/>
            <a:chOff x="1871700" y="629692"/>
            <a:chExt cx="5400600" cy="5400600"/>
          </a:xfrm>
        </p:grpSpPr>
        <p:sp>
          <p:nvSpPr>
            <p:cNvPr id="2" name="직사각형 1"/>
            <p:cNvSpPr/>
            <p:nvPr/>
          </p:nvSpPr>
          <p:spPr>
            <a:xfrm>
              <a:off x="1871700" y="629692"/>
              <a:ext cx="5400600" cy="5400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" name="직사각형 3"/>
            <p:cNvSpPr/>
            <p:nvPr/>
          </p:nvSpPr>
          <p:spPr>
            <a:xfrm>
              <a:off x="3203848" y="3574256"/>
              <a:ext cx="2736304" cy="10788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" name="직사각형 4"/>
            <p:cNvSpPr/>
            <p:nvPr/>
          </p:nvSpPr>
          <p:spPr>
            <a:xfrm>
              <a:off x="3887924" y="2842518"/>
              <a:ext cx="1368152" cy="73049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직사각형 12"/>
            <p:cNvSpPr/>
            <p:nvPr/>
          </p:nvSpPr>
          <p:spPr>
            <a:xfrm>
              <a:off x="2751336" y="1628800"/>
              <a:ext cx="1136588" cy="121371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직사각형 13"/>
            <p:cNvSpPr/>
            <p:nvPr/>
          </p:nvSpPr>
          <p:spPr>
            <a:xfrm>
              <a:off x="5220072" y="1628800"/>
              <a:ext cx="1136588" cy="121371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직사각형 15"/>
            <p:cNvSpPr/>
            <p:nvPr/>
          </p:nvSpPr>
          <p:spPr>
            <a:xfrm>
              <a:off x="3203848" y="4653136"/>
              <a:ext cx="684076" cy="73049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직사각형 16"/>
            <p:cNvSpPr/>
            <p:nvPr/>
          </p:nvSpPr>
          <p:spPr>
            <a:xfrm>
              <a:off x="5256076" y="4653136"/>
              <a:ext cx="684076" cy="73049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1026" name="Picture 2" descr="ë§ì¸í¬ëíí¸ í¬ë¦¬í¼ì ëí ì´ë¯¸ì§ ê²ìê²°ê³¼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788008"/>
            <a:ext cx="1695266" cy="1784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6285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1137729" y="629692"/>
            <a:ext cx="5400600" cy="540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직사각형 2"/>
          <p:cNvSpPr/>
          <p:nvPr/>
        </p:nvSpPr>
        <p:spPr>
          <a:xfrm>
            <a:off x="1136737" y="629692"/>
            <a:ext cx="5401592" cy="14609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직사각형 3"/>
          <p:cNvSpPr/>
          <p:nvPr/>
        </p:nvSpPr>
        <p:spPr>
          <a:xfrm>
            <a:off x="2469877" y="4569296"/>
            <a:ext cx="2736304" cy="14609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3153953" y="3850630"/>
            <a:ext cx="1368152" cy="7304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3153953" y="4569668"/>
            <a:ext cx="1368152" cy="7304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2469877" y="3120132"/>
            <a:ext cx="684076" cy="7304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1785801" y="3120132"/>
            <a:ext cx="684076" cy="7304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5206181" y="3120132"/>
            <a:ext cx="684076" cy="7304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4522105" y="3120132"/>
            <a:ext cx="684076" cy="7304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5854253" y="2090688"/>
            <a:ext cx="684076" cy="7304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직사각형 11"/>
          <p:cNvSpPr/>
          <p:nvPr/>
        </p:nvSpPr>
        <p:spPr>
          <a:xfrm>
            <a:off x="1137729" y="2090688"/>
            <a:ext cx="684076" cy="7304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050" name="Picture 2" descr="ë§ì¸í¬ëíí¸ ì¤í°ë¸ì ëí ì´ë¯¸ì§ ê²ìê²°ê³¼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42667" y1="29667" x2="42667" y2="29667"/>
                        <a14:foregroundMark x1="57500" y1="29833" x2="56167" y2="27167"/>
                        <a14:foregroundMark x1="35000" y1="50167" x2="34000" y2="45667"/>
                        <a14:foregroundMark x1="65500" y1="50500" x2="65000" y2="425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005064"/>
            <a:ext cx="3124126" cy="3124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1012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23528" y="404664"/>
            <a:ext cx="8424936" cy="6048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타원 4"/>
          <p:cNvSpPr/>
          <p:nvPr/>
        </p:nvSpPr>
        <p:spPr>
          <a:xfrm>
            <a:off x="3275856" y="1988840"/>
            <a:ext cx="2520280" cy="25202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타원 5"/>
          <p:cNvSpPr/>
          <p:nvPr/>
        </p:nvSpPr>
        <p:spPr>
          <a:xfrm>
            <a:off x="3275856" y="2575317"/>
            <a:ext cx="1260140" cy="12601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타원 6"/>
          <p:cNvSpPr/>
          <p:nvPr/>
        </p:nvSpPr>
        <p:spPr>
          <a:xfrm>
            <a:off x="4535996" y="2575317"/>
            <a:ext cx="1260140" cy="12601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 rot="1800000">
            <a:off x="1143825" y="604088"/>
            <a:ext cx="303623" cy="16343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 rot="1800000">
            <a:off x="1575873" y="820112"/>
            <a:ext cx="303623" cy="16343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 rot="1800000">
            <a:off x="2007921" y="1036136"/>
            <a:ext cx="303623" cy="16343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직사각형 11"/>
          <p:cNvSpPr/>
          <p:nvPr/>
        </p:nvSpPr>
        <p:spPr>
          <a:xfrm rot="19800000" flipH="1">
            <a:off x="2007921" y="3873146"/>
            <a:ext cx="303623" cy="16343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 rot="19800000" flipH="1">
            <a:off x="1143825" y="4305194"/>
            <a:ext cx="303623" cy="16343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직사각형 22"/>
          <p:cNvSpPr/>
          <p:nvPr/>
        </p:nvSpPr>
        <p:spPr>
          <a:xfrm rot="19800000" flipH="1">
            <a:off x="7192497" y="820112"/>
            <a:ext cx="303623" cy="16343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직사각형 23"/>
          <p:cNvSpPr/>
          <p:nvPr/>
        </p:nvSpPr>
        <p:spPr>
          <a:xfrm rot="19800000" flipH="1">
            <a:off x="6529835" y="1097929"/>
            <a:ext cx="307714" cy="7271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직사각형 26"/>
          <p:cNvSpPr/>
          <p:nvPr/>
        </p:nvSpPr>
        <p:spPr>
          <a:xfrm rot="19800000" flipH="1">
            <a:off x="6971283" y="1881530"/>
            <a:ext cx="307714" cy="7271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직사각형 27"/>
          <p:cNvSpPr/>
          <p:nvPr/>
        </p:nvSpPr>
        <p:spPr>
          <a:xfrm rot="19800000" flipH="1">
            <a:off x="7411757" y="657392"/>
            <a:ext cx="307714" cy="7271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직사각형 28"/>
          <p:cNvSpPr/>
          <p:nvPr/>
        </p:nvSpPr>
        <p:spPr>
          <a:xfrm rot="19800000" flipH="1">
            <a:off x="7853205" y="1440993"/>
            <a:ext cx="307714" cy="7271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" name="직사각형 29"/>
          <p:cNvSpPr/>
          <p:nvPr/>
        </p:nvSpPr>
        <p:spPr>
          <a:xfrm rot="19800000" flipH="1">
            <a:off x="1342892" y="4151292"/>
            <a:ext cx="307714" cy="7271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직사각형 30"/>
          <p:cNvSpPr/>
          <p:nvPr/>
        </p:nvSpPr>
        <p:spPr>
          <a:xfrm rot="19800000" flipH="1">
            <a:off x="1784340" y="4934893"/>
            <a:ext cx="307714" cy="7271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직사각형 31"/>
          <p:cNvSpPr/>
          <p:nvPr/>
        </p:nvSpPr>
        <p:spPr>
          <a:xfrm rot="1800000">
            <a:off x="7853205" y="4366985"/>
            <a:ext cx="307714" cy="7271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직사각형 32"/>
          <p:cNvSpPr/>
          <p:nvPr/>
        </p:nvSpPr>
        <p:spPr>
          <a:xfrm rot="1800000">
            <a:off x="7411757" y="5150586"/>
            <a:ext cx="307714" cy="7271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" name="직사각형 33"/>
          <p:cNvSpPr/>
          <p:nvPr/>
        </p:nvSpPr>
        <p:spPr>
          <a:xfrm rot="1800000">
            <a:off x="6971283" y="3926448"/>
            <a:ext cx="307714" cy="7271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5" name="직사각형 34"/>
          <p:cNvSpPr/>
          <p:nvPr/>
        </p:nvSpPr>
        <p:spPr>
          <a:xfrm rot="1800000">
            <a:off x="6529835" y="4710049"/>
            <a:ext cx="307714" cy="7271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7" name="직사각형 36"/>
          <p:cNvSpPr/>
          <p:nvPr/>
        </p:nvSpPr>
        <p:spPr>
          <a:xfrm rot="1800000">
            <a:off x="7415475" y="4151291"/>
            <a:ext cx="307714" cy="7271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8" name="직사각형 37"/>
          <p:cNvSpPr/>
          <p:nvPr/>
        </p:nvSpPr>
        <p:spPr>
          <a:xfrm rot="1800000">
            <a:off x="6974027" y="4934892"/>
            <a:ext cx="307714" cy="7271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89802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타원 1"/>
          <p:cNvSpPr/>
          <p:nvPr/>
        </p:nvSpPr>
        <p:spPr>
          <a:xfrm>
            <a:off x="1907704" y="548680"/>
            <a:ext cx="1728192" cy="17281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타원 4"/>
          <p:cNvSpPr/>
          <p:nvPr/>
        </p:nvSpPr>
        <p:spPr>
          <a:xfrm>
            <a:off x="5436096" y="548680"/>
            <a:ext cx="1728192" cy="17281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타원 3"/>
          <p:cNvSpPr/>
          <p:nvPr/>
        </p:nvSpPr>
        <p:spPr>
          <a:xfrm>
            <a:off x="1727684" y="653774"/>
            <a:ext cx="5688632" cy="56886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눈물 방울 5"/>
          <p:cNvSpPr/>
          <p:nvPr/>
        </p:nvSpPr>
        <p:spPr>
          <a:xfrm>
            <a:off x="3635896" y="3645024"/>
            <a:ext cx="936104" cy="936104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눈물 방울 6"/>
          <p:cNvSpPr/>
          <p:nvPr/>
        </p:nvSpPr>
        <p:spPr>
          <a:xfrm flipH="1">
            <a:off x="4572000" y="3645024"/>
            <a:ext cx="936104" cy="936104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4355976" y="3674052"/>
            <a:ext cx="432048" cy="4680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타원 8"/>
          <p:cNvSpPr/>
          <p:nvPr/>
        </p:nvSpPr>
        <p:spPr>
          <a:xfrm>
            <a:off x="4283968" y="3429000"/>
            <a:ext cx="57606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모서리가 둥근 직사각형 9"/>
          <p:cNvSpPr/>
          <p:nvPr/>
        </p:nvSpPr>
        <p:spPr>
          <a:xfrm>
            <a:off x="2699792" y="2060848"/>
            <a:ext cx="1224136" cy="144016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타원 10"/>
          <p:cNvSpPr/>
          <p:nvPr/>
        </p:nvSpPr>
        <p:spPr>
          <a:xfrm>
            <a:off x="3236026" y="2420888"/>
            <a:ext cx="396044" cy="3960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모서리가 둥근 직사각형 11"/>
          <p:cNvSpPr/>
          <p:nvPr/>
        </p:nvSpPr>
        <p:spPr>
          <a:xfrm>
            <a:off x="5223898" y="2060848"/>
            <a:ext cx="1224136" cy="144016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타원 12"/>
          <p:cNvSpPr/>
          <p:nvPr/>
        </p:nvSpPr>
        <p:spPr>
          <a:xfrm>
            <a:off x="5508104" y="2420888"/>
            <a:ext cx="396044" cy="3960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직사각형 14"/>
          <p:cNvSpPr/>
          <p:nvPr/>
        </p:nvSpPr>
        <p:spPr>
          <a:xfrm>
            <a:off x="827584" y="5517232"/>
            <a:ext cx="7560840" cy="13407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타원 13"/>
          <p:cNvSpPr/>
          <p:nvPr/>
        </p:nvSpPr>
        <p:spPr>
          <a:xfrm>
            <a:off x="1637231" y="4581128"/>
            <a:ext cx="2002231" cy="1512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타원 15"/>
          <p:cNvSpPr/>
          <p:nvPr/>
        </p:nvSpPr>
        <p:spPr>
          <a:xfrm>
            <a:off x="5675294" y="4581128"/>
            <a:ext cx="2002231" cy="1512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AutoShape 2" descr="ì¹´ì¹´ì¤ ë¼ì´ì¸ì ëí ì´ë¯¸ì§ ê²ìê²°ê³¼"/>
          <p:cNvSpPr>
            <a:spLocks noChangeAspect="1" noChangeArrowheads="1"/>
          </p:cNvSpPr>
          <p:nvPr/>
        </p:nvSpPr>
        <p:spPr bwMode="auto">
          <a:xfrm>
            <a:off x="1682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8" name="AutoShape 4" descr="ì¹´ì¹´ì¤ ë¼ì´ì¸ì ëí ì´ë¯¸ì§ ê²ìê²°ê³¼"/>
          <p:cNvSpPr>
            <a:spLocks noChangeAspect="1" noChangeArrowheads="1"/>
          </p:cNvSpPr>
          <p:nvPr/>
        </p:nvSpPr>
        <p:spPr bwMode="auto">
          <a:xfrm>
            <a:off x="3206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9" name="AutoShape 6" descr="ì¹´ì¹´ì¤ ë¼ì´ì¸ì ëí ì´ë¯¸ì§ ê²ìê²°ê³¼"/>
          <p:cNvSpPr>
            <a:spLocks noChangeAspect="1" noChangeArrowheads="1"/>
          </p:cNvSpPr>
          <p:nvPr/>
        </p:nvSpPr>
        <p:spPr bwMode="auto">
          <a:xfrm>
            <a:off x="4730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20" name="AutoShape 8" descr="ì¹´ì¹´ì¤ ë¼ì´ì¸ì ëí ì´ë¯¸ì§ ê²ìê²°ê³¼"/>
          <p:cNvSpPr>
            <a:spLocks noChangeAspect="1" noChangeArrowheads="1"/>
          </p:cNvSpPr>
          <p:nvPr/>
        </p:nvSpPr>
        <p:spPr bwMode="auto">
          <a:xfrm>
            <a:off x="6254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21" name="AutoShape 10" descr="ì¹´ì¹´ì¤ ë¼ì´ì¸ì ëí ì´ë¯¸ì§ ê²ìê²°ê³¼"/>
          <p:cNvSpPr>
            <a:spLocks noChangeAspect="1" noChangeArrowheads="1"/>
          </p:cNvSpPr>
          <p:nvPr/>
        </p:nvSpPr>
        <p:spPr bwMode="auto">
          <a:xfrm>
            <a:off x="7778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22" name="AutoShape 12" descr="ì¹´ì¹´ì¤ ë¼ì´ì¸ì ëí ì´ë¯¸ì§ ê²ìê²°ê³¼"/>
          <p:cNvSpPr>
            <a:spLocks noChangeAspect="1" noChangeArrowheads="1"/>
          </p:cNvSpPr>
          <p:nvPr/>
        </p:nvSpPr>
        <p:spPr bwMode="auto">
          <a:xfrm>
            <a:off x="9302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23" name="AutoShape 14" descr="ì¹´ì¹´ì¤ ë¼ì´ì¸ì ëí ì´ë¯¸ì§ ê²ìê²°ê³¼"/>
          <p:cNvSpPr>
            <a:spLocks noChangeAspect="1" noChangeArrowheads="1"/>
          </p:cNvSpPr>
          <p:nvPr/>
        </p:nvSpPr>
        <p:spPr bwMode="auto">
          <a:xfrm>
            <a:off x="10826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75012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타원 1"/>
          <p:cNvSpPr/>
          <p:nvPr/>
        </p:nvSpPr>
        <p:spPr>
          <a:xfrm>
            <a:off x="1907704" y="748747"/>
            <a:ext cx="5256584" cy="52565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타원 2"/>
          <p:cNvSpPr/>
          <p:nvPr/>
        </p:nvSpPr>
        <p:spPr>
          <a:xfrm rot="20700000">
            <a:off x="2177421" y="2797433"/>
            <a:ext cx="864096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타원 3"/>
          <p:cNvSpPr/>
          <p:nvPr/>
        </p:nvSpPr>
        <p:spPr>
          <a:xfrm rot="900000">
            <a:off x="5993845" y="2797433"/>
            <a:ext cx="864096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타원 4"/>
          <p:cNvSpPr/>
          <p:nvPr/>
        </p:nvSpPr>
        <p:spPr>
          <a:xfrm>
            <a:off x="2627784" y="1556792"/>
            <a:ext cx="3817981" cy="38179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타원 5"/>
          <p:cNvSpPr/>
          <p:nvPr/>
        </p:nvSpPr>
        <p:spPr>
          <a:xfrm>
            <a:off x="3275856" y="2761429"/>
            <a:ext cx="792088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타원 6"/>
          <p:cNvSpPr/>
          <p:nvPr/>
        </p:nvSpPr>
        <p:spPr>
          <a:xfrm>
            <a:off x="3518261" y="3003834"/>
            <a:ext cx="307278" cy="3072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타원 7"/>
          <p:cNvSpPr/>
          <p:nvPr/>
        </p:nvSpPr>
        <p:spPr>
          <a:xfrm>
            <a:off x="5004048" y="2761429"/>
            <a:ext cx="792088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타원 8"/>
          <p:cNvSpPr/>
          <p:nvPr/>
        </p:nvSpPr>
        <p:spPr>
          <a:xfrm>
            <a:off x="5246453" y="3003834"/>
            <a:ext cx="307278" cy="3072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현 9"/>
          <p:cNvSpPr/>
          <p:nvPr/>
        </p:nvSpPr>
        <p:spPr>
          <a:xfrm rot="16200000">
            <a:off x="4067944" y="3553517"/>
            <a:ext cx="988865" cy="988865"/>
          </a:xfrm>
          <a:prstGeom prst="chord">
            <a:avLst>
              <a:gd name="adj1" fmla="val 5160350"/>
              <a:gd name="adj2" fmla="val 162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현 10"/>
          <p:cNvSpPr/>
          <p:nvPr/>
        </p:nvSpPr>
        <p:spPr>
          <a:xfrm rot="5400000">
            <a:off x="2681514" y="732362"/>
            <a:ext cx="3708964" cy="3708964"/>
          </a:xfrm>
          <a:prstGeom prst="chord">
            <a:avLst>
              <a:gd name="adj1" fmla="val 5298876"/>
              <a:gd name="adj2" fmla="val 162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77103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0</Words>
  <Application>Microsoft Office PowerPoint</Application>
  <PresentationFormat>화면 슬라이드 쇼(4:3)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SenaPark</dc:creator>
  <cp:lastModifiedBy>SenaPark</cp:lastModifiedBy>
  <cp:revision>4</cp:revision>
  <dcterms:created xsi:type="dcterms:W3CDTF">2019-08-13T12:05:30Z</dcterms:created>
  <dcterms:modified xsi:type="dcterms:W3CDTF">2019-08-13T12:38:42Z</dcterms:modified>
</cp:coreProperties>
</file>