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29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00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87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13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1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51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9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2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79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32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2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E2B7-7987-4F53-9191-2A98FF963E69}" type="datetimeFigureOut">
              <a:rPr lang="ko-KR" altLang="en-US" smtClean="0"/>
              <a:t>2019-08-21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09BA-5E05-426C-AFC2-F57BC6C24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31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7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6.png"/><Relationship Id="rId2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28" y="157543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/>
              <a:t>복</a:t>
            </a:r>
            <a:r>
              <a:rPr lang="ko-KR" altLang="en-US" sz="4800" b="1" dirty="0"/>
              <a:t>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364" y="1067252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/>
              <a:t>마우스 오른쪽 클릭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복사</a:t>
            </a:r>
            <a:r>
              <a:rPr lang="en-US" altLang="ko-KR" sz="2800" dirty="0" smtClean="0"/>
              <a:t>(C)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8065" y="1427292"/>
            <a:ext cx="4804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b="1" dirty="0" smtClean="0"/>
              <a:t>Ctrl + C</a:t>
            </a:r>
            <a:endParaRPr lang="ko-KR" altLang="en-US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0128" y="461480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err="1" smtClean="0"/>
              <a:t>붙여넣</a:t>
            </a:r>
            <a:r>
              <a:rPr lang="ko-KR" altLang="en-US" sz="4800" b="1" dirty="0" err="1"/>
              <a:t>기</a:t>
            </a:r>
            <a:endParaRPr lang="ko-KR" alt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8110" y="4091588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/>
              <a:t>마우스 오른쪽 클릭 </a:t>
            </a:r>
            <a:r>
              <a:rPr lang="en-US" altLang="ko-KR" sz="2800" dirty="0" smtClean="0"/>
              <a:t>– </a:t>
            </a:r>
            <a:r>
              <a:rPr lang="ko-KR" altLang="en-US" sz="2800" dirty="0" err="1" smtClean="0"/>
              <a:t>붙여넣기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58830" y="4451628"/>
            <a:ext cx="48429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b="1" dirty="0" smtClean="0"/>
              <a:t>Ctrl + V</a:t>
            </a:r>
            <a:endParaRPr lang="ko-KR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83036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C:\Users\jisan\Desktop\방과후교실 홈페이지\basic\최종\광장오브젝트\타일_아스팔트기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43" y="6772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jisan\Desktop\방과후교실 홈페이지\basic\최종\광장오브젝트\타일_아스팔트라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7" y="6689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jisan\Desktop\방과후교실 홈페이지\basic\최종\광장오브젝트\타일_잔디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7" y="69444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jisan\Desktop\방과후교실 홈페이지\basic\최종\광장오브젝트\타일_잔디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1" y="69269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jisan\Desktop\방과후교실 홈페이지\basic\최종\광장오브젝트\타일_흙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44" y="696941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jisan\Desktop\방과후교실 홈페이지\basic\최종\광장오브젝트\타일_흙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2" y="683557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jisan\Desktop\방과후교실 홈페이지\basic\최종\광장오브젝트\휴지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58" y="1615831"/>
            <a:ext cx="203175" cy="2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jisan\Desktop\방과후교실 홈페이지\basic\최종\광장오브젝트\꽃_노랑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0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jisan\Desktop\방과후교실 홈페이지\basic\최종\광장오브젝트\꽃_핑크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jisan\Desktop\방과후교실 홈페이지\basic\최종\광장오브젝트\나무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7" y="4016427"/>
            <a:ext cx="577778" cy="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jisan\Desktop\방과후교실 홈페이지\basic\최종\광장오브젝트\나무m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9" y="4201966"/>
            <a:ext cx="323810" cy="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jisan\Desktop\방과후교실 홈페이지\basic\최종\광장오브젝트\덤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" y="4341738"/>
            <a:ext cx="228572" cy="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jisan\Desktop\방과후교실 홈페이지\basic\최종\광장오브젝트\버스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9" y="2132856"/>
            <a:ext cx="996826" cy="8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jisan\Desktop\방과후교실 홈페이지\basic\최종\광장오브젝트\버스표지판_탑승가능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3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jisan\Desktop\방과후교실 홈페이지\basic\최종\광장오브젝트\버스표지판_탑승가능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3" y="2241339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jisan\Desktop\방과후교실 홈페이지\basic\최종\광장오브젝트\버스표지판_탑승불가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jisan\Desktop\방과후교실 홈페이지\basic\최종\광장오브젝트\분수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1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jisan\Desktop\방과후교실 홈페이지\basic\최종\광장오브젝트\분수0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8" y="314096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jisan\Desktop\방과후교실 홈페이지\basic\최종\광장오브젝트\분수0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04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jisan\Desktop\방과후교실 홈페이지\basic\최종\광장오브젝트\분수04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17" y="310477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jisan\Desktop\방과후교실 홈페이지\basic\최종\광장오브젝트\분수0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6" y="2316434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jisan\Desktop\방과후교실 홈페이지\basic\최종\광장오브젝트\샵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71" y="5347719"/>
            <a:ext cx="1244445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C:\Users\jisan\Desktop\방과후교실 홈페이지\basic\최종\광장오브젝트\시청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4759285"/>
            <a:ext cx="1631746" cy="18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jisan\Desktop\방과후교실 홈페이지\basic\최종\광장오브젝트\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12" y="1101303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C:\Users\jisan\Desktop\방과후교실 홈페이지\basic\최종\광장오브젝트\오목테이블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" y="1599139"/>
            <a:ext cx="241270" cy="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:\Users\jisan\Desktop\방과후교실 홈페이지\basic\최종\광장오브젝트\우체통0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76" y="1557868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C:\Users\jisan\Desktop\방과후교실 홈페이지\basic\최종\광장오브젝트\우체통02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9" y="1580090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jisan\Desktop\방과후교실 홈페이지\basic\최종\광장오브젝트\울타리_앞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" y="1136224"/>
            <a:ext cx="203175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C:\Users\jisan\Desktop\방과후교실 홈페이지\basic\최종\광장오브젝트\울타리_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1" y="1108229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C:\Users\jisan\Desktop\방과후교실 홈페이지\basic\최종\광장오브젝트\울타리_우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4" y="1136223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C:\Users\jisan\Desktop\방과후교실 홈페이지\basic\최종\광장오브젝트\울타리_좌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1136224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:\Users\jisan\Desktop\방과후교실 홈페이지\basic\최종\광장오브젝트\의자뒤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0" y="1602313"/>
            <a:ext cx="209524" cy="2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Users\jisan\Desktop\방과후교실 홈페이지\basic\최종\광장오브젝트\의자앞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5" y="1570567"/>
            <a:ext cx="203175" cy="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C:\Users\jisan\Desktop\방과후교실 홈페이지\basic\최종\광장오브젝트\잔디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221062"/>
            <a:ext cx="241270" cy="1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C:\Users\jisan\Desktop\방과후교실 홈페이지\basic\최종\광장오브젝트\집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89" y="3910216"/>
            <a:ext cx="1263492" cy="13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>
            <a:grpSpLocks noChangeAspect="1"/>
          </p:cNvGrpSpPr>
          <p:nvPr/>
        </p:nvGrpSpPr>
        <p:grpSpPr>
          <a:xfrm>
            <a:off x="1285179" y="180006"/>
            <a:ext cx="482540" cy="247190"/>
            <a:chOff x="2577292" y="534546"/>
            <a:chExt cx="965080" cy="494380"/>
          </a:xfrm>
        </p:grpSpPr>
        <p:pic>
          <p:nvPicPr>
            <p:cNvPr id="106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53454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77495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그룹 36"/>
          <p:cNvGrpSpPr/>
          <p:nvPr/>
        </p:nvGrpSpPr>
        <p:grpSpPr>
          <a:xfrm>
            <a:off x="1829405" y="176799"/>
            <a:ext cx="482540" cy="246825"/>
            <a:chOff x="2649300" y="1312348"/>
            <a:chExt cx="965080" cy="493650"/>
          </a:xfrm>
        </p:grpSpPr>
        <p:pic>
          <p:nvPicPr>
            <p:cNvPr id="114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30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31234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55203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그룹 37"/>
          <p:cNvGrpSpPr/>
          <p:nvPr/>
        </p:nvGrpSpPr>
        <p:grpSpPr>
          <a:xfrm>
            <a:off x="2400307" y="181680"/>
            <a:ext cx="482540" cy="250619"/>
            <a:chOff x="2577292" y="1020068"/>
            <a:chExt cx="965080" cy="501237"/>
          </a:xfrm>
        </p:grpSpPr>
        <p:pic>
          <p:nvPicPr>
            <p:cNvPr id="11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02006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26733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그룹 38"/>
          <p:cNvGrpSpPr/>
          <p:nvPr/>
        </p:nvGrpSpPr>
        <p:grpSpPr>
          <a:xfrm>
            <a:off x="2964710" y="180006"/>
            <a:ext cx="482540" cy="249206"/>
            <a:chOff x="2555776" y="1024316"/>
            <a:chExt cx="965080" cy="498412"/>
          </a:xfrm>
        </p:grpSpPr>
        <p:pic>
          <p:nvPicPr>
            <p:cNvPr id="116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1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02431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26876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그룹 39"/>
          <p:cNvGrpSpPr/>
          <p:nvPr/>
        </p:nvGrpSpPr>
        <p:grpSpPr>
          <a:xfrm>
            <a:off x="2413533" y="576443"/>
            <a:ext cx="482553" cy="247482"/>
            <a:chOff x="2555776" y="1014792"/>
            <a:chExt cx="965105" cy="494963"/>
          </a:xfrm>
        </p:grpSpPr>
        <p:pic>
          <p:nvPicPr>
            <p:cNvPr id="117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41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25578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3063729" y="609203"/>
            <a:ext cx="364680" cy="188447"/>
            <a:chOff x="2844875" y="1014792"/>
            <a:chExt cx="729359" cy="376894"/>
          </a:xfrm>
        </p:grpSpPr>
        <p:pic>
          <p:nvPicPr>
            <p:cNvPr id="118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694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75" y="113771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9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427984" y="692696"/>
            <a:ext cx="684076" cy="5616624"/>
            <a:chOff x="863588" y="692696"/>
            <a:chExt cx="684076" cy="561662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1043608" y="4293096"/>
              <a:ext cx="360040" cy="20162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863588" y="692696"/>
              <a:ext cx="684076" cy="43204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55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HAPPYHOMENAS\homes\jisangs\CloudStation\Work\LastPage\디자인\swf 리소스 제작\맵\room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4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HAPPYHOMENAS\homes\jisangs\CloudStation\Work\LastPage\디자인\swf 리소스 제작\맵\사본 - room_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4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PPYHOMENAS\homes\jisangs\CloudStation\Work\LastPage\디자인\swf 리소스 제작\맵\사본 - room_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2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114" y="4828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/>
              <a:t>그</a:t>
            </a:r>
            <a:r>
              <a:rPr lang="ko-KR" altLang="en-US" sz="4800" b="1" dirty="0"/>
              <a:t>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6039" y="1317073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/>
              <a:t>마우스 오른쪽 클릭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그룹</a:t>
            </a:r>
            <a:r>
              <a:rPr lang="en-US" altLang="ko-KR" sz="2800" dirty="0" smtClean="0"/>
              <a:t>(G)</a:t>
            </a:r>
            <a:endParaRPr lang="ko-KR" altLang="en-US" sz="2800" dirty="0"/>
          </a:p>
        </p:txBody>
      </p:sp>
      <p:sp>
        <p:nvSpPr>
          <p:cNvPr id="9" name="모서리가 둥근 직사각형 8"/>
          <p:cNvSpPr/>
          <p:nvPr/>
        </p:nvSpPr>
        <p:spPr>
          <a:xfrm flipH="1">
            <a:off x="4437447" y="4795306"/>
            <a:ext cx="244643" cy="13699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 flipH="1">
            <a:off x="4339590" y="2348880"/>
            <a:ext cx="464821" cy="29357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2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213793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4860032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0" name="Picture 6" descr="C:\Users\jisan\Desktop\방과후교실 홈페이지\basic\최종\캐릭\남\기본\남_바디_서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80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san\Desktop\방과후교실 홈페이지\basic\최종\캐릭\남\기본\남_바디_앉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jisan\Desktop\방과후교실 홈페이지\basic\최종\캐릭\남\남_표정_01_서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80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jisan\Desktop\방과후교실 홈페이지\basic\최종\캐릭\남\남_표정_01_앉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24" y="427818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san\Desktop\방과후교실 홈페이지\basic\최종\캐릭\여\기본\여_헤어_기본헤어_서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isan\Desktop\방과후교실 홈페이지\basic\최종\캐릭\여\기본\여_헤어_기본헤어_앉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san\Desktop\방과후교실 홈페이지\basic\최종\캐릭\여\여_상의_01_서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san\Desktop\방과후교실 홈페이지\basic\최종\캐릭\여\여_상의_01_앉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isan\Desktop\방과후교실 홈페이지\basic\최종\캐릭\여\여_상의_02_서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isan\Desktop\방과후교실 홈페이지\basic\최종\캐릭\여\여_상의_02_앉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isan\Desktop\방과후교실 홈페이지\basic\최종\캐릭\여\여_신발_01_서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isan\Desktop\방과후교실 홈페이지\basic\최종\캐릭\여\여_신발_01_앉기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isan\Desktop\방과후교실 홈페이지\basic\최종\캐릭\여\여_신발_02_서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isan\Desktop\방과후교실 홈페이지\basic\최종\캐릭\여\여_신발_02_앉기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38693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isan\Desktop\방과후교실 홈페이지\basic\최종\캐릭\여\여_악세_01_서기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0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isan\Desktop\방과후교실 홈페이지\basic\최종\캐릭\여\여_악세_01_앉기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24" y="4398268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isan\Desktop\방과후교실 홈페이지\basic\최종\캐릭\여\여_하의_01_앉기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32" y="16773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jisan\Desktop\방과후교실 홈페이지\basic\최종\캐릭\여\여_하의_01_서기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jisan\Desktop\방과후교실 홈페이지\basic\최종\캐릭\여\여_하의_02_서기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jisan\Desktop\방과후교실 홈페이지\basic\최종\캐릭\여\여_하의_02_앉기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32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jisan\Desktop\방과후교실 홈페이지\basic\최종\캐릭\여\여_헤어_01_서기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jisan\Desktop\방과후교실 홈페이지\basic\최종\캐릭\여\여_헤어_01_앉기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jisan\Desktop\방과후교실 홈페이지\basic\최종\캐릭\여\여_헤어_02_서기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jisan\Desktop\방과후교실 홈페이지\basic\최종\캐릭\여\여_헤어_02_앉기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793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서있는 모습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56944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앉아있는 모습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8835" y="58827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여자</a:t>
            </a:r>
            <a:endParaRPr lang="en-US" altLang="ko-KR" dirty="0" smtClean="0"/>
          </a:p>
          <a:p>
            <a:r>
              <a:rPr lang="ko-KR" altLang="en-US" dirty="0" smtClean="0"/>
              <a:t>아</a:t>
            </a:r>
            <a:r>
              <a:rPr lang="ko-KR" altLang="en-US" dirty="0"/>
              <a:t>이</a:t>
            </a:r>
          </a:p>
        </p:txBody>
      </p:sp>
    </p:spTree>
    <p:extLst>
      <p:ext uri="{BB962C8B-B14F-4D97-AF65-F5344CB8AC3E}">
        <p14:creationId xmlns:p14="http://schemas.microsoft.com/office/powerpoint/2010/main" val="294460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13793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860032" y="188640"/>
            <a:ext cx="4070175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13793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서있는 모습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56944" y="6021288"/>
            <a:ext cx="40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앉아있는 모습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48835" y="58827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남</a:t>
            </a:r>
            <a:r>
              <a:rPr lang="ko-KR" altLang="en-US" dirty="0" smtClean="0"/>
              <a:t>자</a:t>
            </a:r>
            <a:endParaRPr lang="en-US" altLang="ko-KR" dirty="0" smtClean="0"/>
          </a:p>
          <a:p>
            <a:r>
              <a:rPr lang="ko-KR" altLang="en-US" dirty="0" smtClean="0"/>
              <a:t>아</a:t>
            </a:r>
            <a:r>
              <a:rPr lang="ko-KR" altLang="en-US" dirty="0"/>
              <a:t>이</a:t>
            </a:r>
          </a:p>
        </p:txBody>
      </p:sp>
      <p:pic>
        <p:nvPicPr>
          <p:cNvPr id="1030" name="Picture 6" descr="C:\Users\jisan\Desktop\방과후교실 홈페이지\basic\최종\캐릭\남\기본\남_바디_서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isan\Desktop\방과후교실 홈페이지\basic\최종\캐릭\남\기본\남_바디_앉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98" y="4365104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isan\Desktop\방과후교실 홈페이지\basic\최종\캐릭\남\기본\남_헤어_기본헤어_서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isan\Desktop\방과후교실 홈페이지\basic\최종\캐릭\남\기본\남_헤어_기본헤어_앉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jisan\Desktop\방과후교실 홈페이지\basic\최종\캐릭\남\남_상의_01_서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jisan\Desktop\방과후교실 홈페이지\basic\최종\캐릭\남\남_상의_01_앉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jisan\Desktop\방과후교실 홈페이지\basic\최종\캐릭\남\남_상의_02_서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jisan\Desktop\방과후교실 홈페이지\basic\최종\캐릭\남\남_상의_02_앉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32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jisan\Desktop\방과후교실 홈페이지\basic\최종\캐릭\남\남_신발_01_서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jisan\Desktop\방과후교실 홈페이지\basic\최종\캐릭\남\남_신발_01_앉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40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jisan\Desktop\방과후교실 홈페이지\basic\최종\캐릭\남\남_신발_02_서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jisan\Desktop\방과후교실 홈페이지\basic\최종\캐릭\남\남_신발_02_앉기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4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jisan\Desktop\방과후교실 홈페이지\basic\최종\캐릭\남\남_표정_01_서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64" y="4364657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jisan\Desktop\방과후교실 홈페이지\basic\최종\캐릭\남\남_표정_01_앉기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98" y="4365104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jisan\Desktop\방과후교실 홈페이지\basic\최종\캐릭\남\남_하의_01_서기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3" y="1886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jisan\Desktop\방과후교실 홈페이지\basic\최종\캐릭\남\남_하의_01_앉기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4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jisan\Desktop\방과후교실 홈페이지\basic\최종\캐릭\남\남_하의_02_서기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8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jisan\Desktop\방과후교실 홈페이지\basic\최종\캐릭\남\남_하의_02_앉기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40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jisan\Desktop\방과후교실 홈페이지\basic\최종\캐릭\남\남_헤어_01_서기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jisan\Desktop\방과후교실 홈페이지\basic\최종\캐릭\남\남_헤어_01_앉기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7" y="14078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jisan\Desktop\방과후교실 홈페이지\basic\최종\캐릭\남\남_헤어_02_서기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jisan\Desktop\방과후교실 홈페이지\basic\최종\캐릭\남\남_헤어_02_앉기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7" y="2627040"/>
            <a:ext cx="812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3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C:\Users\jisan\Desktop\방과후교실 홈페이지\basic\최종\광장오브젝트\타일_아스팔트기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43" y="6772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jisan\Desktop\방과후교실 홈페이지\basic\최종\광장오브젝트\타일_아스팔트라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97" y="668949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jisan\Desktop\방과후교실 홈페이지\basic\최종\광장오브젝트\타일_잔디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7" y="69444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jisan\Desktop\방과후교실 홈페이지\basic\최종\광장오브젝트\타일_잔디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1" y="692696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jisan\Desktop\방과후교실 홈페이지\basic\최종\광장오브젝트\타일_흙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44" y="696941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jisan\Desktop\방과후교실 홈페이지\basic\최종\광장오브젝트\타일_흙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2" y="683557"/>
            <a:ext cx="2412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jisan\Desktop\방과후교실 홈페이지\basic\최종\광장오브젝트\휴지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58" y="1615831"/>
            <a:ext cx="203175" cy="2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jisan\Desktop\방과후교실 홈페이지\basic\최종\광장오브젝트\꽃_노랑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0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jisan\Desktop\방과후교실 홈페이지\basic\최종\광장오브젝트\꽃_핑크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1" y="233760"/>
            <a:ext cx="241270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jisan\Desktop\방과후교실 홈페이지\basic\최종\광장오브젝트\나무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7" y="4016427"/>
            <a:ext cx="577778" cy="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jisan\Desktop\방과후교실 홈페이지\basic\최종\광장오브젝트\나무m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9" y="4201966"/>
            <a:ext cx="323810" cy="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jisan\Desktop\방과후교실 홈페이지\basic\최종\광장오브젝트\덤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" y="4341738"/>
            <a:ext cx="228572" cy="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jisan\Desktop\방과후교실 홈페이지\basic\최종\광장오브젝트\버스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19" y="2132856"/>
            <a:ext cx="996826" cy="8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jisan\Desktop\방과후교실 홈페이지\basic\최종\광장오브젝트\버스표지판_탑승가능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3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jisan\Desktop\방과후교실 홈페이지\basic\최종\광장오브젝트\버스표지판_탑승가능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3" y="2241339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jisan\Desktop\방과후교실 홈페이지\basic\최종\광장오브젝트\버스표지판_탑승불가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2227546"/>
            <a:ext cx="196826" cy="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jisan\Desktop\방과후교실 홈페이지\basic\최종\광장오브젝트\분수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1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jisan\Desktop\방과후교실 홈페이지\basic\최종\광장오브젝트\분수0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8" y="314096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jisan\Desktop\방과후교실 홈페이지\basic\최종\광장오브젝트\분수0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04" y="3140968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jisan\Desktop\방과후교실 홈페이지\basic\최종\광장오브젝트\분수04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17" y="3104777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jisan\Desktop\방과후교실 홈페이지\basic\최종\광장오브젝트\분수0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6" y="2316434"/>
            <a:ext cx="736508" cy="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jisan\Desktop\방과후교실 홈페이지\basic\최종\광장오브젝트\샵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71" y="5347719"/>
            <a:ext cx="1244445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C:\Users\jisan\Desktop\방과후교실 홈페이지\basic\최종\광장오브젝트\시청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" y="4759285"/>
            <a:ext cx="1631746" cy="18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jisan\Desktop\방과후교실 홈페이지\basic\최종\광장오브젝트\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12" y="1101303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C:\Users\jisan\Desktop\방과후교실 홈페이지\basic\최종\광장오브젝트\오목테이블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" y="1599139"/>
            <a:ext cx="241270" cy="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:\Users\jisan\Desktop\방과후교실 홈페이지\basic\최종\광장오브젝트\우체통0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76" y="1557868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C:\Users\jisan\Desktop\방과후교실 홈페이지\basic\최종\광장오브젝트\우체통02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9" y="1580090"/>
            <a:ext cx="323810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jisan\Desktop\방과후교실 홈페이지\basic\최종\광장오브젝트\울타리_앞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" y="1136224"/>
            <a:ext cx="203175" cy="1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C:\Users\jisan\Desktop\방과후교실 홈페이지\basic\최종\광장오브젝트\울타리_옆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1" y="1108229"/>
            <a:ext cx="69842" cy="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C:\Users\jisan\Desktop\방과후교실 홈페이지\basic\최종\광장오브젝트\울타리_우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4" y="1136223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C:\Users\jisan\Desktop\방과후교실 홈페이지\basic\최종\광장오브젝트\울타리_좌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1136224"/>
            <a:ext cx="177778" cy="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:\Users\jisan\Desktop\방과후교실 홈페이지\basic\최종\광장오브젝트\의자뒤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0" y="1602313"/>
            <a:ext cx="209524" cy="2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Users\jisan\Desktop\방과후교실 홈페이지\basic\최종\광장오브젝트\의자앞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5" y="1570567"/>
            <a:ext cx="203175" cy="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C:\Users\jisan\Desktop\방과후교실 홈페이지\basic\최종\광장오브젝트\잔디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221062"/>
            <a:ext cx="241270" cy="1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C:\Users\jisan\Desktop\방과후교실 홈페이지\basic\최종\광장오브젝트\집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89" y="3910216"/>
            <a:ext cx="1263492" cy="13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>
            <a:grpSpLocks noChangeAspect="1"/>
          </p:cNvGrpSpPr>
          <p:nvPr/>
        </p:nvGrpSpPr>
        <p:grpSpPr>
          <a:xfrm>
            <a:off x="1285179" y="180006"/>
            <a:ext cx="482540" cy="247190"/>
            <a:chOff x="2577292" y="534546"/>
            <a:chExt cx="965080" cy="494380"/>
          </a:xfrm>
        </p:grpSpPr>
        <p:pic>
          <p:nvPicPr>
            <p:cNvPr id="106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5475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53454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0" descr="C:\Users\jisan\Desktop\방과후교실 홈페이지\basic\최종\광장오브젝트\타일_잔디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77495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그룹 36"/>
          <p:cNvGrpSpPr/>
          <p:nvPr/>
        </p:nvGrpSpPr>
        <p:grpSpPr>
          <a:xfrm>
            <a:off x="1829405" y="176799"/>
            <a:ext cx="482540" cy="246825"/>
            <a:chOff x="2649300" y="1312348"/>
            <a:chExt cx="965080" cy="493650"/>
          </a:xfrm>
        </p:grpSpPr>
        <p:pic>
          <p:nvPicPr>
            <p:cNvPr id="114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30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430884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31234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9" descr="C:\Users\jisan\Desktop\방과후교실 홈페이지\basic\최종\광장오브젝트\타일_잔디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155203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그룹 37"/>
          <p:cNvGrpSpPr/>
          <p:nvPr/>
        </p:nvGrpSpPr>
        <p:grpSpPr>
          <a:xfrm>
            <a:off x="2400307" y="181680"/>
            <a:ext cx="482540" cy="250619"/>
            <a:chOff x="2577292" y="1020068"/>
            <a:chExt cx="965080" cy="501237"/>
          </a:xfrm>
        </p:grpSpPr>
        <p:pic>
          <p:nvPicPr>
            <p:cNvPr id="11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9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14035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02006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2" descr="C:\Users\jisan\Desktop\방과후교실 홈페이지\basic\최종\광장오브젝트\타일_흙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62" y="126733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그룹 38"/>
          <p:cNvGrpSpPr/>
          <p:nvPr/>
        </p:nvGrpSpPr>
        <p:grpSpPr>
          <a:xfrm>
            <a:off x="2964710" y="180006"/>
            <a:ext cx="482540" cy="249206"/>
            <a:chOff x="2555776" y="1024316"/>
            <a:chExt cx="965080" cy="498412"/>
          </a:xfrm>
        </p:grpSpPr>
        <p:pic>
          <p:nvPicPr>
            <p:cNvPr id="116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16" y="1148923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024316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1" descr="C:\Users\jisan\Desktop\방과후교실 홈페이지\basic\최종\광장오브젝트\타일_흙0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15" y="1268760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그룹 39"/>
          <p:cNvGrpSpPr/>
          <p:nvPr/>
        </p:nvGrpSpPr>
        <p:grpSpPr>
          <a:xfrm>
            <a:off x="2413533" y="576443"/>
            <a:ext cx="482553" cy="247482"/>
            <a:chOff x="2555776" y="1014792"/>
            <a:chExt cx="965105" cy="494963"/>
          </a:xfrm>
        </p:grpSpPr>
        <p:pic>
          <p:nvPicPr>
            <p:cNvPr id="117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341" y="1134789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7" descr="C:\Users\jisan\Desktop\방과후교실 홈페이지\basic\최종\광장오브젝트\타일_아스팔트기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208" y="1255787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3063729" y="609203"/>
            <a:ext cx="364680" cy="188447"/>
            <a:chOff x="2844875" y="1014792"/>
            <a:chExt cx="729359" cy="376894"/>
          </a:xfrm>
        </p:grpSpPr>
        <p:pic>
          <p:nvPicPr>
            <p:cNvPr id="118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694" y="1014792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8" descr="C:\Users\jisan\Desktop\방과후교실 홈페이지\basic\최종\광장오브젝트\타일_아스팔트라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75" y="1137718"/>
              <a:ext cx="482540" cy="25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12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</Words>
  <Application>Microsoft Office PowerPoint</Application>
  <PresentationFormat>화면 슬라이드 쇼(4:3)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SenaPark</dc:creator>
  <cp:lastModifiedBy>SenaPark</cp:lastModifiedBy>
  <cp:revision>4</cp:revision>
  <dcterms:created xsi:type="dcterms:W3CDTF">2019-08-20T21:59:35Z</dcterms:created>
  <dcterms:modified xsi:type="dcterms:W3CDTF">2019-08-20T22:10:21Z</dcterms:modified>
</cp:coreProperties>
</file>