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  <p:sldId id="256" r:id="rId6"/>
    <p:sldId id="257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00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598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18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765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897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54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80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22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935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491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60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1D9A8-B7E0-48E3-9062-26370EEEDABE}" type="datetimeFigureOut">
              <a:rPr lang="ko-KR" altLang="en-US" smtClean="0"/>
              <a:t>2019-08-23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45AD9-1AF9-41AB-BC87-72607BD89A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848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nobono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56792"/>
            <a:ext cx="3575720" cy="357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49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ì¹´ì¹´ì¤íë ì¦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" name="AutoShape 4" descr="ì¹´ì¹´ì¤íë ì¦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3206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AutoShape 6" descr="ì¹´ì¹´ì¤íë ì¦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4730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AutoShape 8" descr="ì¹´ì¹´ì¤íë ì¦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6254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AutoShape 10" descr="ì¹´ì¹´ì¤íë ì¦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7778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7" name="AutoShape 12" descr="ì¹´ì¹´ì¤íë ì¦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9302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3085" name="Picture 13" descr="C:\Users\SenaPark\Desktop\세나\l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3297461" cy="329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68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36000"/>
            <a:ext cx="3225180" cy="2854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51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068960"/>
            <a:ext cx="4050209" cy="329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41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ce little animal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4029075" cy="619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66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ëí ì¼êµ´ ìºë¦­í°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24944"/>
            <a:ext cx="5112568" cy="340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137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SenaPark</dc:creator>
  <cp:lastModifiedBy>SenaPark</cp:lastModifiedBy>
  <cp:revision>3</cp:revision>
  <dcterms:created xsi:type="dcterms:W3CDTF">2019-08-23T10:14:16Z</dcterms:created>
  <dcterms:modified xsi:type="dcterms:W3CDTF">2019-08-23T13:37:33Z</dcterms:modified>
</cp:coreProperties>
</file>