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00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9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8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65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9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54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80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22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35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9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0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D9A8-B7E0-48E3-9062-26370EEEDAB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5AD9-1AF9-41AB-BC87-72607BD89A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48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nobono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575720" cy="357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49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" name="AutoShape 4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AutoShape 6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8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6254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10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7778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12" descr="ì¹´ì¹´ì¤íë ì¦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9302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3085" name="Picture 13" descr="C:\Users\SenaPark\Desktop\세나\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297461" cy="329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8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36000"/>
            <a:ext cx="3225180" cy="28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51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68960"/>
            <a:ext cx="4050209" cy="329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41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e little animal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4029075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6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ëí ì¼êµ´ ìºë¦­í°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24944"/>
            <a:ext cx="5112568" cy="3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37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SenaPark</dc:creator>
  <cp:lastModifiedBy>SenaPark</cp:lastModifiedBy>
  <cp:revision>3</cp:revision>
  <dcterms:created xsi:type="dcterms:W3CDTF">2019-08-23T10:14:16Z</dcterms:created>
  <dcterms:modified xsi:type="dcterms:W3CDTF">2019-08-23T13:37:33Z</dcterms:modified>
</cp:coreProperties>
</file>