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11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761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75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199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14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75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739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54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32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180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073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9710-BE62-433C-942E-35B31984B4A4}" type="datetimeFigureOut">
              <a:rPr lang="ko-KR" altLang="en-US" smtClean="0"/>
              <a:t>2019-08-18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7D00-AF97-412E-8220-772250BD7D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184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stfiles8.naver.net/20151217_23/inis_ckl_14503316104968n3OY_JPEG/tid103t000033.jpg?type=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52" y="440668"/>
            <a:ext cx="8450297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5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lat emoji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9" t="5921" r="5437" b="5729"/>
          <a:stretch/>
        </p:blipFill>
        <p:spPr bwMode="auto">
          <a:xfrm>
            <a:off x="2843808" y="414131"/>
            <a:ext cx="6069497" cy="602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42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lat emoji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2"/>
          <a:stretch/>
        </p:blipFill>
        <p:spPr bwMode="auto">
          <a:xfrm>
            <a:off x="2610516" y="188640"/>
            <a:ext cx="6237959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85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lat emoji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2"/>
          <a:stretch/>
        </p:blipFill>
        <p:spPr bwMode="auto">
          <a:xfrm>
            <a:off x="2610516" y="188640"/>
            <a:ext cx="6237959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12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243" y="116632"/>
            <a:ext cx="72635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3800" dirty="0" err="1" smtClean="0"/>
              <a:t>픽토그램</a:t>
            </a:r>
            <a:endParaRPr lang="ko-KR" altLang="en-US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1388547" y="4077072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200" b="1" dirty="0" smtClean="0"/>
              <a:t>그림</a:t>
            </a:r>
            <a:endParaRPr lang="ko-KR" altLang="en-US" sz="7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66412" y="4077072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7200" b="1" dirty="0" smtClean="0"/>
              <a:t>전</a:t>
            </a:r>
            <a:r>
              <a:rPr lang="ko-KR" altLang="en-US" sz="7200" b="1" dirty="0"/>
              <a:t>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6513" y="2092205"/>
            <a:ext cx="68709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8800" b="1" dirty="0" smtClean="0"/>
              <a:t>PICTOGRAM</a:t>
            </a:r>
            <a:endParaRPr lang="ko-KR" altLang="en-US" sz="8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7094" y="5177754"/>
            <a:ext cx="187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b="1" dirty="0" err="1" smtClean="0"/>
              <a:t>PICT</a:t>
            </a:r>
            <a:r>
              <a:rPr lang="en-US" altLang="ko-KR" sz="4800" dirty="0" err="1" smtClean="0"/>
              <a:t>o</a:t>
            </a:r>
            <a:endParaRPr lang="ko-KR" alt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5243990" y="5190291"/>
            <a:ext cx="3076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dirty="0" err="1" smtClean="0"/>
              <a:t>tele</a:t>
            </a:r>
            <a:r>
              <a:rPr lang="en-US" altLang="ko-KR" sz="4800" b="1" dirty="0" err="1" smtClean="0"/>
              <a:t>GRAM</a:t>
            </a:r>
            <a:endParaRPr lang="ko-KR" altLang="en-US" sz="4800" b="1" dirty="0"/>
          </a:p>
        </p:txBody>
      </p:sp>
      <p:sp>
        <p:nvSpPr>
          <p:cNvPr id="8" name="십자형 7"/>
          <p:cNvSpPr/>
          <p:nvPr/>
        </p:nvSpPr>
        <p:spPr>
          <a:xfrm>
            <a:off x="4114800" y="4447425"/>
            <a:ext cx="914400" cy="914400"/>
          </a:xfrm>
          <a:prstGeom prst="plus">
            <a:avLst>
              <a:gd name="adj" fmla="val 3514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200"/>
          </a:p>
        </p:txBody>
      </p:sp>
    </p:spTree>
    <p:extLst>
      <p:ext uri="{BB962C8B-B14F-4D97-AF65-F5344CB8AC3E}">
        <p14:creationId xmlns:p14="http://schemas.microsoft.com/office/powerpoint/2010/main" val="427045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ostfiles8.naver.net/20151217_23/inis_ckl_14503316104968n3OY_JPEG/tid103t000033.jpg?type=w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91" t="61142" r="39179" b="11585"/>
          <a:stretch/>
        </p:blipFill>
        <p:spPr bwMode="auto">
          <a:xfrm>
            <a:off x="7164288" y="260648"/>
            <a:ext cx="1709530" cy="16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33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ostfiles8.naver.net/20151217_23/inis_ckl_14503316104968n3OY_JPEG/tid103t000033.jpg?type=w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67" t="52938" r="7971" b="11142"/>
          <a:stretch/>
        </p:blipFill>
        <p:spPr bwMode="auto">
          <a:xfrm>
            <a:off x="7167534" y="206422"/>
            <a:ext cx="1577009" cy="214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7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í½í ê·¸ë¨ ì¤í¬ì¸ 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t="1047" r="13764" b="6817"/>
          <a:stretch/>
        </p:blipFill>
        <p:spPr bwMode="auto">
          <a:xfrm>
            <a:off x="3275856" y="614603"/>
            <a:ext cx="5605670" cy="53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39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í½í ê·¸ë¨ ì¤í¬ì¸ 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t="1047" r="13764" b="6817"/>
          <a:stretch/>
        </p:blipFill>
        <p:spPr bwMode="auto">
          <a:xfrm>
            <a:off x="3275856" y="614603"/>
            <a:ext cx="5605670" cy="53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14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í½í ê·¸ë¨ ì¤í¬ì¸ 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5" t="1047" r="13764" b="6817"/>
          <a:stretch/>
        </p:blipFill>
        <p:spPr bwMode="auto">
          <a:xfrm>
            <a:off x="3275856" y="614603"/>
            <a:ext cx="5605670" cy="53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14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0787" y="332656"/>
            <a:ext cx="32624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0" dirty="0" smtClean="0"/>
              <a:t>이모지</a:t>
            </a:r>
            <a:endParaRPr lang="ko-KR" alt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2995289" y="1628800"/>
            <a:ext cx="3153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 err="1" smtClean="0"/>
              <a:t>Emoji</a:t>
            </a:r>
            <a:r>
              <a:rPr lang="en-US" altLang="ko-KR" sz="3600" dirty="0" smtClean="0"/>
              <a:t> | </a:t>
            </a:r>
            <a:r>
              <a:rPr lang="ko-KR" altLang="en-US" sz="3600" dirty="0" err="1" smtClean="0"/>
              <a:t>絵文字</a:t>
            </a:r>
            <a:endParaRPr lang="ko-KR" alt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453748" y="4424045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dirty="0" err="1" smtClean="0"/>
              <a:t>이모티</a:t>
            </a:r>
            <a:r>
              <a:rPr lang="ko-KR" altLang="en-US" sz="4000" dirty="0" err="1"/>
              <a:t>콘</a:t>
            </a:r>
            <a:endParaRPr lang="ko-KR" alt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537204" y="5131931"/>
            <a:ext cx="2069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 err="1" smtClean="0"/>
              <a:t>EMOTI</a:t>
            </a:r>
            <a:r>
              <a:rPr lang="en-US" altLang="ko-KR" dirty="0" err="1" smtClean="0"/>
              <a:t>on</a:t>
            </a:r>
            <a:r>
              <a:rPr lang="en-US" altLang="ko-KR" dirty="0" smtClean="0"/>
              <a:t> + </a:t>
            </a:r>
            <a:r>
              <a:rPr lang="en-US" altLang="ko-KR" dirty="0" err="1" smtClean="0"/>
              <a:t>i</a:t>
            </a:r>
            <a:r>
              <a:rPr lang="en-US" altLang="ko-KR" b="1" dirty="0" err="1" smtClean="0"/>
              <a:t>CON</a:t>
            </a:r>
            <a:endParaRPr lang="ko-KR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0318" y="5601434"/>
            <a:ext cx="4623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 smtClean="0"/>
              <a:t>:)  :D  </a:t>
            </a:r>
            <a:r>
              <a:rPr lang="en-US" altLang="ko-KR" sz="4000" dirty="0" smtClean="0"/>
              <a:t>^^ -_- </a:t>
            </a:r>
            <a:r>
              <a:rPr lang="vi-VN" altLang="ko-KR" sz="4000" dirty="0" smtClean="0"/>
              <a:t>(•</a:t>
            </a:r>
            <a:r>
              <a:rPr lang="vi-VN" altLang="ko-KR" sz="4000" dirty="0"/>
              <a:t>̀ω•́ </a:t>
            </a:r>
            <a:r>
              <a:rPr lang="vi-VN" altLang="ko-KR" sz="4000" dirty="0" smtClean="0"/>
              <a:t>)</a:t>
            </a:r>
            <a:endParaRPr lang="ko-KR" altLang="en-US" sz="4000" dirty="0"/>
          </a:p>
        </p:txBody>
      </p:sp>
      <p:pic>
        <p:nvPicPr>
          <p:cNvPr id="6146" name="Picture 2" descr="ì´ëª¨ì§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539" y="2283312"/>
            <a:ext cx="1630923" cy="163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03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lat emojiì ëí ì´ë¯¸ì§ ê²ìê²°ê³¼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9" t="5921" r="5437" b="5729"/>
          <a:stretch/>
        </p:blipFill>
        <p:spPr bwMode="auto">
          <a:xfrm>
            <a:off x="2843808" y="414131"/>
            <a:ext cx="6069497" cy="602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43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22</Words>
  <Application>Microsoft Office PowerPoint</Application>
  <PresentationFormat>화면 슬라이드 쇼(4:3)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SenaPark</dc:creator>
  <cp:lastModifiedBy>SenaPark</cp:lastModifiedBy>
  <cp:revision>8</cp:revision>
  <dcterms:created xsi:type="dcterms:W3CDTF">2019-08-18T03:04:11Z</dcterms:created>
  <dcterms:modified xsi:type="dcterms:W3CDTF">2019-08-18T04:36:02Z</dcterms:modified>
</cp:coreProperties>
</file>