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1" r:id="rId4"/>
    <p:sldId id="262" r:id="rId5"/>
    <p:sldId id="263" r:id="rId6"/>
    <p:sldId id="260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678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0CF-8E65-4636-A759-5689B26B5778}" type="datetimeFigureOut">
              <a:rPr lang="ko-KR" altLang="en-US" smtClean="0"/>
              <a:t>2019-07-03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2331-37E8-46FE-AF2B-77FDAAF0E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241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0CF-8E65-4636-A759-5689B26B5778}" type="datetimeFigureOut">
              <a:rPr lang="ko-KR" altLang="en-US" smtClean="0"/>
              <a:t>2019-07-03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2331-37E8-46FE-AF2B-77FDAAF0E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130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0CF-8E65-4636-A759-5689B26B5778}" type="datetimeFigureOut">
              <a:rPr lang="ko-KR" altLang="en-US" smtClean="0"/>
              <a:t>2019-07-03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2331-37E8-46FE-AF2B-77FDAAF0E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516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0CF-8E65-4636-A759-5689B26B5778}" type="datetimeFigureOut">
              <a:rPr lang="ko-KR" altLang="en-US" smtClean="0"/>
              <a:t>2019-07-03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2331-37E8-46FE-AF2B-77FDAAF0E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6639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0CF-8E65-4636-A759-5689B26B5778}" type="datetimeFigureOut">
              <a:rPr lang="ko-KR" altLang="en-US" smtClean="0"/>
              <a:t>2019-07-03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2331-37E8-46FE-AF2B-77FDAAF0E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78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0CF-8E65-4636-A759-5689B26B5778}" type="datetimeFigureOut">
              <a:rPr lang="ko-KR" altLang="en-US" smtClean="0"/>
              <a:t>2019-07-03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2331-37E8-46FE-AF2B-77FDAAF0E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099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0CF-8E65-4636-A759-5689B26B5778}" type="datetimeFigureOut">
              <a:rPr lang="ko-KR" altLang="en-US" smtClean="0"/>
              <a:t>2019-07-03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2331-37E8-46FE-AF2B-77FDAAF0E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9119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0CF-8E65-4636-A759-5689B26B5778}" type="datetimeFigureOut">
              <a:rPr lang="ko-KR" altLang="en-US" smtClean="0"/>
              <a:t>2019-07-03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2331-37E8-46FE-AF2B-77FDAAF0E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40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0CF-8E65-4636-A759-5689B26B5778}" type="datetimeFigureOut">
              <a:rPr lang="ko-KR" altLang="en-US" smtClean="0"/>
              <a:t>2019-07-03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2331-37E8-46FE-AF2B-77FDAAF0E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4578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0CF-8E65-4636-A759-5689B26B5778}" type="datetimeFigureOut">
              <a:rPr lang="ko-KR" altLang="en-US" smtClean="0"/>
              <a:t>2019-07-03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2331-37E8-46FE-AF2B-77FDAAF0E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058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30CF-8E65-4636-A759-5689B26B5778}" type="datetimeFigureOut">
              <a:rPr lang="ko-KR" altLang="en-US" smtClean="0"/>
              <a:t>2019-07-03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2331-37E8-46FE-AF2B-77FDAAF0E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1170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130CF-8E65-4636-A759-5689B26B5778}" type="datetimeFigureOut">
              <a:rPr lang="ko-KR" altLang="en-US" smtClean="0"/>
              <a:t>2019-07-03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82331-37E8-46FE-AF2B-77FDAAF0E9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208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ë³´ë¸ë³´ë¸ì ëí ì´ë¯¸ì§ ê²ìê²°ê³¼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" y="3284984"/>
            <a:ext cx="24765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16975" y="5980638"/>
            <a:ext cx="327205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ko-KR" altLang="en-US" dirty="0" err="1" smtClean="0"/>
              <a:t>뽀로리와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너부리가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보고싶다</a:t>
            </a:r>
            <a:r>
              <a:rPr lang="en-US" altLang="ko-KR" dirty="0" smtClean="0"/>
              <a:t>…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45941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ê´ë ¨ ì´ë¯¸ì§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81" y="4510566"/>
            <a:ext cx="2280404" cy="210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51" y="2636912"/>
            <a:ext cx="1520269" cy="1773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61" y="116632"/>
            <a:ext cx="2916767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13378" y="377291"/>
            <a:ext cx="569463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dirty="0" smtClean="0"/>
              <a:t>(</a:t>
            </a:r>
            <a:r>
              <a:rPr lang="ko-KR" altLang="en-US" dirty="0" smtClean="0"/>
              <a:t>누구</a:t>
            </a:r>
            <a:r>
              <a:rPr lang="en-US" altLang="ko-KR" dirty="0" smtClean="0"/>
              <a:t>)</a:t>
            </a:r>
            <a:r>
              <a:rPr lang="ko-KR" altLang="en-US" dirty="0" smtClean="0"/>
              <a:t>야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생일 축하해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91968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ê´ë ¨ ì´ë¯¸ì§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378" y="1772816"/>
            <a:ext cx="2652295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12" y="3744140"/>
            <a:ext cx="3493945" cy="2854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05684" y="377291"/>
            <a:ext cx="569463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o-KR" altLang="en-US" dirty="0" err="1" smtClean="0"/>
              <a:t>호빵맨</a:t>
            </a:r>
            <a:r>
              <a:rPr lang="en-US" altLang="ko-KR" dirty="0" smtClean="0"/>
              <a:t>!</a:t>
            </a:r>
          </a:p>
          <a:p>
            <a:pPr algn="ctr"/>
            <a:r>
              <a:rPr lang="en-US" altLang="ko-KR" dirty="0" smtClean="0"/>
              <a:t>(</a:t>
            </a:r>
            <a:r>
              <a:rPr lang="ko-KR" altLang="en-US" dirty="0" smtClean="0"/>
              <a:t>도움이 필요한 일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도와줘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0353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ê´ë ¨ ì´ë¯¸ì§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8" y="44625"/>
            <a:ext cx="3744416" cy="3462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05684" y="5661248"/>
            <a:ext cx="569463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o-KR" altLang="en-US" dirty="0" err="1" smtClean="0"/>
              <a:t>도라에몽에게</a:t>
            </a:r>
            <a:r>
              <a:rPr lang="en-US" altLang="ko-KR" dirty="0" smtClean="0"/>
              <a:t>.</a:t>
            </a:r>
          </a:p>
          <a:p>
            <a:pPr algn="ctr"/>
            <a:r>
              <a:rPr lang="en-US" altLang="ko-KR" dirty="0" smtClean="0"/>
              <a:t>(</a:t>
            </a:r>
            <a:r>
              <a:rPr lang="ko-KR" altLang="en-US" dirty="0" smtClean="0"/>
              <a:t>내 소원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들어줘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73118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ëí ì¼êµ´ ìºë¦­í°ì ëí ì´ë¯¸ì§ ê²ìê²°ê³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693" y="3284984"/>
            <a:ext cx="5538615" cy="340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05684" y="515790"/>
            <a:ext cx="569463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o-KR" altLang="en-US" dirty="0" smtClean="0"/>
              <a:t>나는 </a:t>
            </a:r>
            <a:r>
              <a:rPr lang="en-US" altLang="ko-KR" dirty="0" smtClean="0"/>
              <a:t>(</a:t>
            </a:r>
            <a:r>
              <a:rPr lang="ko-KR" altLang="en-US" dirty="0" smtClean="0"/>
              <a:t>동물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 좋아요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794357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Nice little animal desig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260648"/>
            <a:ext cx="4290476" cy="6085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953000" y="238792"/>
            <a:ext cx="4355011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dirty="0" smtClean="0"/>
              <a:t>(</a:t>
            </a:r>
            <a:r>
              <a:rPr lang="ko-KR" altLang="en-US" dirty="0" smtClean="0"/>
              <a:t>동물원 이름</a:t>
            </a:r>
            <a:r>
              <a:rPr lang="en-US" altLang="ko-KR" dirty="0" smtClean="0"/>
              <a:t>)</a:t>
            </a:r>
          </a:p>
          <a:p>
            <a:pPr algn="ctr"/>
            <a:r>
              <a:rPr lang="ko-KR" altLang="en-US" dirty="0" smtClean="0"/>
              <a:t>동물원에 오신 것을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환영합니다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9105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44</Words>
  <Application>Microsoft Office PowerPoint</Application>
  <PresentationFormat>A4 용지(210x297mm)</PresentationFormat>
  <Paragraphs>11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Park Jisang</dc:creator>
  <cp:lastModifiedBy>Park Jisang</cp:lastModifiedBy>
  <cp:revision>14</cp:revision>
  <dcterms:created xsi:type="dcterms:W3CDTF">2018-08-21T04:34:44Z</dcterms:created>
  <dcterms:modified xsi:type="dcterms:W3CDTF">2019-07-03T00:28:27Z</dcterms:modified>
</cp:coreProperties>
</file>