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61" r:id="rId4"/>
    <p:sldId id="262" r:id="rId5"/>
    <p:sldId id="263" r:id="rId6"/>
    <p:sldId id="260" r:id="rId7"/>
  </p:sldIdLst>
  <p:sldSz cx="9906000" cy="6858000" type="A4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678" y="-7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130CF-8E65-4636-A759-5689B26B5778}" type="datetimeFigureOut">
              <a:rPr lang="ko-KR" altLang="en-US" smtClean="0"/>
              <a:t>2019-07-03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82331-37E8-46FE-AF2B-77FDAAF0E97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52411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130CF-8E65-4636-A759-5689B26B5778}" type="datetimeFigureOut">
              <a:rPr lang="ko-KR" altLang="en-US" smtClean="0"/>
              <a:t>2019-07-03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82331-37E8-46FE-AF2B-77FDAAF0E97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51302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181850" y="274641"/>
            <a:ext cx="222885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95300" y="274641"/>
            <a:ext cx="652145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130CF-8E65-4636-A759-5689B26B5778}" type="datetimeFigureOut">
              <a:rPr lang="ko-KR" altLang="en-US" smtClean="0"/>
              <a:t>2019-07-03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82331-37E8-46FE-AF2B-77FDAAF0E97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55164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130CF-8E65-4636-A759-5689B26B5778}" type="datetimeFigureOut">
              <a:rPr lang="ko-KR" altLang="en-US" smtClean="0"/>
              <a:t>2019-07-03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82331-37E8-46FE-AF2B-77FDAAF0E97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96639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130CF-8E65-4636-A759-5689B26B5778}" type="datetimeFigureOut">
              <a:rPr lang="ko-KR" altLang="en-US" smtClean="0"/>
              <a:t>2019-07-03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82331-37E8-46FE-AF2B-77FDAAF0E97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0785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9530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03555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130CF-8E65-4636-A759-5689B26B5778}" type="datetimeFigureOut">
              <a:rPr lang="ko-KR" altLang="en-US" smtClean="0"/>
              <a:t>2019-07-03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82331-37E8-46FE-AF2B-77FDAAF0E97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40996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130CF-8E65-4636-A759-5689B26B5778}" type="datetimeFigureOut">
              <a:rPr lang="ko-KR" altLang="en-US" smtClean="0"/>
              <a:t>2019-07-03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82331-37E8-46FE-AF2B-77FDAAF0E97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79119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130CF-8E65-4636-A759-5689B26B5778}" type="datetimeFigureOut">
              <a:rPr lang="ko-KR" altLang="en-US" smtClean="0"/>
              <a:t>2019-07-03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82331-37E8-46FE-AF2B-77FDAAF0E97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1740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130CF-8E65-4636-A759-5689B26B5778}" type="datetimeFigureOut">
              <a:rPr lang="ko-KR" altLang="en-US" smtClean="0"/>
              <a:t>2019-07-03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82331-37E8-46FE-AF2B-77FDAAF0E97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04578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130CF-8E65-4636-A759-5689B26B5778}" type="datetimeFigureOut">
              <a:rPr lang="ko-KR" altLang="en-US" smtClean="0"/>
              <a:t>2019-07-03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82331-37E8-46FE-AF2B-77FDAAF0E97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60583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130CF-8E65-4636-A759-5689B26B5778}" type="datetimeFigureOut">
              <a:rPr lang="ko-KR" altLang="en-US" smtClean="0"/>
              <a:t>2019-07-03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82331-37E8-46FE-AF2B-77FDAAF0E97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81170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0" y="1600203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2130CF-8E65-4636-A759-5689B26B5778}" type="datetimeFigureOut">
              <a:rPr lang="ko-KR" altLang="en-US" smtClean="0"/>
              <a:t>2019-07-03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882331-37E8-46FE-AF2B-77FDAAF0E97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82089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ë³´ë¸ë³´ë¸ì ëí ì´ë¯¸ì§ ê²ìê²°ê³¼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56" y="3284984"/>
            <a:ext cx="2476500" cy="2286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316975" y="5980638"/>
            <a:ext cx="3272050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ko-KR" altLang="en-US" dirty="0" err="1" smtClean="0"/>
              <a:t>뽀로리와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너부리가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보고싶다</a:t>
            </a:r>
            <a:r>
              <a:rPr lang="en-US" altLang="ko-KR" dirty="0" smtClean="0"/>
              <a:t>…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459415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ê´ë ¨ ì´ë¯¸ì§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481" y="4510566"/>
            <a:ext cx="2280404" cy="2104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551" y="2636912"/>
            <a:ext cx="1520269" cy="17738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461" y="116632"/>
            <a:ext cx="2916767" cy="229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613378" y="377291"/>
            <a:ext cx="5694633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dirty="0" smtClean="0"/>
              <a:t>(</a:t>
            </a:r>
            <a:r>
              <a:rPr lang="ko-KR" altLang="en-US" dirty="0" smtClean="0"/>
              <a:t>누구</a:t>
            </a:r>
            <a:r>
              <a:rPr lang="en-US" altLang="ko-KR" dirty="0" smtClean="0"/>
              <a:t>)</a:t>
            </a:r>
            <a:r>
              <a:rPr lang="ko-KR" altLang="en-US" dirty="0" smtClean="0"/>
              <a:t>야</a:t>
            </a:r>
            <a:endParaRPr lang="en-US" altLang="ko-KR" dirty="0" smtClean="0"/>
          </a:p>
          <a:p>
            <a:pPr algn="ctr"/>
            <a:r>
              <a:rPr lang="ko-KR" altLang="en-US" dirty="0" smtClean="0"/>
              <a:t>생일 축하해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9919682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ê´ë ¨ ì´ë¯¸ì§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3378" y="1772816"/>
            <a:ext cx="2652295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512" y="3744140"/>
            <a:ext cx="3493945" cy="28541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105684" y="377291"/>
            <a:ext cx="5694633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ko-KR" altLang="en-US" dirty="0" err="1" smtClean="0"/>
              <a:t>호빵맨</a:t>
            </a:r>
            <a:r>
              <a:rPr lang="en-US" altLang="ko-KR" dirty="0" smtClean="0"/>
              <a:t>!</a:t>
            </a:r>
          </a:p>
          <a:p>
            <a:pPr algn="ctr"/>
            <a:r>
              <a:rPr lang="en-US" altLang="ko-KR" dirty="0" smtClean="0"/>
              <a:t>(</a:t>
            </a:r>
            <a:r>
              <a:rPr lang="ko-KR" altLang="en-US" dirty="0" smtClean="0"/>
              <a:t>도움이 필요한 일</a:t>
            </a:r>
            <a:r>
              <a:rPr lang="en-US" altLang="ko-KR" dirty="0" smtClean="0"/>
              <a:t>)</a:t>
            </a:r>
            <a:r>
              <a:rPr lang="ko-KR" altLang="en-US" dirty="0" smtClean="0"/>
              <a:t>을 도와줘</a:t>
            </a:r>
            <a:r>
              <a:rPr lang="en-US" altLang="ko-KR" dirty="0" smtClean="0"/>
              <a:t>!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003537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ê´ë ¨ ì´ë¯¸ì§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88" y="44625"/>
            <a:ext cx="3744416" cy="3462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105684" y="5661248"/>
            <a:ext cx="5694633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ko-KR" altLang="en-US" dirty="0" err="1" smtClean="0"/>
              <a:t>도라에몽에게</a:t>
            </a:r>
            <a:r>
              <a:rPr lang="en-US" altLang="ko-KR" dirty="0" smtClean="0"/>
              <a:t>.</a:t>
            </a:r>
          </a:p>
          <a:p>
            <a:pPr algn="ctr"/>
            <a:r>
              <a:rPr lang="en-US" altLang="ko-KR" dirty="0" smtClean="0"/>
              <a:t>(</a:t>
            </a:r>
            <a:r>
              <a:rPr lang="ko-KR" altLang="en-US" dirty="0" smtClean="0"/>
              <a:t>내 소원</a:t>
            </a:r>
            <a:r>
              <a:rPr lang="en-US" altLang="ko-KR" dirty="0" smtClean="0"/>
              <a:t>)</a:t>
            </a:r>
            <a:r>
              <a:rPr lang="ko-KR" altLang="en-US" dirty="0" smtClean="0"/>
              <a:t>을 들어줘</a:t>
            </a:r>
            <a:r>
              <a:rPr lang="en-US" altLang="ko-KR" dirty="0" smtClean="0"/>
              <a:t>!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73118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ëí ì¼êµ´ ìºë¦­í°ì ëí ì´ë¯¸ì§ ê²ìê²°ê³¼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3693" y="3284984"/>
            <a:ext cx="5538615" cy="3406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105684" y="515790"/>
            <a:ext cx="5694633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ko-KR" altLang="en-US" dirty="0" smtClean="0"/>
              <a:t>나는 </a:t>
            </a:r>
            <a:r>
              <a:rPr lang="en-US" altLang="ko-KR" dirty="0" smtClean="0"/>
              <a:t>(</a:t>
            </a:r>
            <a:r>
              <a:rPr lang="ko-KR" altLang="en-US" dirty="0" smtClean="0"/>
              <a:t>동물</a:t>
            </a:r>
            <a:r>
              <a:rPr lang="en-US" altLang="ko-KR" dirty="0" smtClean="0"/>
              <a:t>)</a:t>
            </a:r>
            <a:r>
              <a:rPr lang="ko-KR" altLang="en-US" dirty="0" smtClean="0"/>
              <a:t>이 좋아요</a:t>
            </a:r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7943576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Nice little animal design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480" y="260648"/>
            <a:ext cx="4290476" cy="6085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953000" y="238792"/>
            <a:ext cx="4355011" cy="9233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dirty="0" smtClean="0"/>
              <a:t>(</a:t>
            </a:r>
            <a:r>
              <a:rPr lang="ko-KR" altLang="en-US" dirty="0" smtClean="0"/>
              <a:t>동물원 이름</a:t>
            </a:r>
            <a:r>
              <a:rPr lang="en-US" altLang="ko-KR" dirty="0" smtClean="0"/>
              <a:t>)</a:t>
            </a:r>
          </a:p>
          <a:p>
            <a:pPr algn="ctr"/>
            <a:r>
              <a:rPr lang="ko-KR" altLang="en-US" dirty="0" smtClean="0"/>
              <a:t>동물원에 오신 것을</a:t>
            </a:r>
            <a:endParaRPr lang="en-US" altLang="ko-KR" dirty="0" smtClean="0"/>
          </a:p>
          <a:p>
            <a:pPr algn="ctr"/>
            <a:r>
              <a:rPr lang="ko-KR" altLang="en-US" dirty="0" smtClean="0"/>
              <a:t>환영합니다</a:t>
            </a:r>
            <a:r>
              <a:rPr lang="en-US" altLang="ko-KR" dirty="0" smtClean="0"/>
              <a:t>!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691053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44</Words>
  <Application>Microsoft Office PowerPoint</Application>
  <PresentationFormat>A4 용지(210x297mm)</PresentationFormat>
  <Paragraphs>11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Park Jisang</dc:creator>
  <cp:lastModifiedBy>Park Jisang</cp:lastModifiedBy>
  <cp:revision>14</cp:revision>
  <dcterms:created xsi:type="dcterms:W3CDTF">2018-08-21T04:34:44Z</dcterms:created>
  <dcterms:modified xsi:type="dcterms:W3CDTF">2019-07-03T00:28:27Z</dcterms:modified>
</cp:coreProperties>
</file>