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50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D0B76-B609-4315-B2CB-6F837169BE53}" type="datetimeFigureOut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6D548-79FF-4A00-B531-764BB32883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382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EFAD-61AB-4A56-8486-BA24CB01DB73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668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72E7-D431-42E7-9144-380D434AE7FF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50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82268-FBF3-45C1-B5E7-06B4F227D6A3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4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692A-BCB2-4085-90E9-ED0222AAAFE4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4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266-94A9-401D-81E5-788ADB4AE1F0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512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B09A-2950-4140-8FEE-338B22624B89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13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0572-9BF0-4877-9D48-03C30ECE0362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93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E424-4ECE-4328-A480-D0C31CD44895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08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4058-8ACC-4DD0-BCD6-B35AE72DA393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8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EFD6-0452-44FE-9F3B-C53983667CD7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93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1090-EB15-4E92-AD3E-B1BE9962963E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352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천공 테이프 6"/>
          <p:cNvSpPr/>
          <p:nvPr userDrawn="1"/>
        </p:nvSpPr>
        <p:spPr>
          <a:xfrm>
            <a:off x="0" y="0"/>
            <a:ext cx="9906000" cy="1412776"/>
          </a:xfrm>
          <a:prstGeom prst="flowChartPunchedTap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천공 테이프 7"/>
          <p:cNvSpPr/>
          <p:nvPr userDrawn="1"/>
        </p:nvSpPr>
        <p:spPr>
          <a:xfrm flipH="1">
            <a:off x="4986" y="0"/>
            <a:ext cx="9906000" cy="1412776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9C999-CFA9-4D72-A07D-6BA2D05E0B28}" type="datetime1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0A9C5-397E-471B-84A2-7821327D8E63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9E9D9B"/>
              </a:clrFrom>
              <a:clrTo>
                <a:srgbClr val="9E9D9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" y="6262687"/>
            <a:ext cx="1609725" cy="59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000" kern="1200">
          <a:solidFill>
            <a:srgbClr val="0070C0"/>
          </a:solidFill>
          <a:latin typeface="돋움" panose="020B0600000101010101" pitchFamily="50" charset="-127"/>
          <a:ea typeface="돋움" panose="020B0600000101010101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762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37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812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45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0163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A9C5-397E-471B-84A2-7821327D8E63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301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A4 용지(210x297mm)</PresentationFormat>
  <Paragraphs>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Jisang</dc:creator>
  <cp:lastModifiedBy>Park Jisang</cp:lastModifiedBy>
  <cp:revision>2</cp:revision>
  <dcterms:created xsi:type="dcterms:W3CDTF">2019-03-12T07:04:36Z</dcterms:created>
  <dcterms:modified xsi:type="dcterms:W3CDTF">2019-03-12T07:08:20Z</dcterms:modified>
</cp:coreProperties>
</file>