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5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C0056-7983-4E77-A29B-BD37BB4A91AE}" type="datetimeFigureOut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99913-2974-4FB6-BBBF-68BF356C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53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E1CD-67F3-4D2F-9078-76054CB98F07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0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937F-7C64-47C5-A992-E0A852948665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427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07FC-74DF-4462-A0E9-4330A0416B49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7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6892-8068-49CB-80C3-9D6CF7B7B338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296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C376-E00F-4473-88D6-D3ADC09CF718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06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31E7-EC25-4B05-B625-974027594BF7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61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ED0-574D-48A4-810B-41730A0F7788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27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8BF-D3C6-48AA-BA97-191D0E4A8B9C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94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6B59-3847-4151-B249-A8F889E84960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550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5882-B569-4E89-ADF5-A5509C49C13D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61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844C-F3FE-4ADF-B316-F646056F5754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041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오각형 6"/>
          <p:cNvSpPr/>
          <p:nvPr userDrawn="1"/>
        </p:nvSpPr>
        <p:spPr>
          <a:xfrm>
            <a:off x="0" y="0"/>
            <a:ext cx="9906000" cy="1484784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저장 데이터 7"/>
          <p:cNvSpPr/>
          <p:nvPr userDrawn="1"/>
        </p:nvSpPr>
        <p:spPr>
          <a:xfrm>
            <a:off x="0" y="0"/>
            <a:ext cx="9906000" cy="1484784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57B1-CCD3-483C-820B-34CC33E2031A}" type="datetime1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0FBFF-5D21-487F-B699-0CB7C6C1EC1F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9E9D9B"/>
              </a:clrFrom>
              <a:clrTo>
                <a:srgbClr val="9E9D9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980" y="6185780"/>
            <a:ext cx="1978039" cy="67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3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000" kern="1200">
          <a:solidFill>
            <a:srgbClr val="FF0000"/>
          </a:solidFill>
          <a:latin typeface="돋움" panose="020B0600000101010101" pitchFamily="50" charset="-127"/>
          <a:ea typeface="돋움" panose="020B0600000101010101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1064568" y="620688"/>
            <a:ext cx="7698060" cy="1426170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en-US" altLang="ko-KR" b="1" dirty="0" smtClean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굴림" panose="020B0600000101010101" pitchFamily="50" charset="-127"/>
                <a:ea typeface="굴림" panose="020B0600000101010101" pitchFamily="50" charset="-127"/>
              </a:rPr>
              <a:t>School Safety</a:t>
            </a:r>
            <a:endParaRPr lang="ko-KR" altLang="en-US" b="1" dirty="0"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clrChange>
              <a:clrFrom>
                <a:srgbClr val="9E9D9B"/>
              </a:clrFrom>
              <a:clrTo>
                <a:srgbClr val="9E9D9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88" y="5949280"/>
            <a:ext cx="2248808" cy="66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95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59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53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31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FBFF-5D21-487F-B699-0CB7C6C1EC1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4940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A4 용지(210x297mm)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School Safety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Safety</dc:title>
  <dc:creator>Park Jisang</dc:creator>
  <cp:lastModifiedBy>Park Jisang</cp:lastModifiedBy>
  <cp:revision>2</cp:revision>
  <dcterms:created xsi:type="dcterms:W3CDTF">2019-05-10T02:38:25Z</dcterms:created>
  <dcterms:modified xsi:type="dcterms:W3CDTF">2019-05-10T02:46:04Z</dcterms:modified>
</cp:coreProperties>
</file>